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1"/>
  </p:notesMasterIdLst>
  <p:sldIdLst>
    <p:sldId id="390" r:id="rId2"/>
    <p:sldId id="544" r:id="rId3"/>
    <p:sldId id="546" r:id="rId4"/>
    <p:sldId id="548" r:id="rId5"/>
    <p:sldId id="274" r:id="rId6"/>
    <p:sldId id="295" r:id="rId7"/>
    <p:sldId id="376" r:id="rId8"/>
    <p:sldId id="550" r:id="rId9"/>
    <p:sldId id="405" r:id="rId10"/>
    <p:sldId id="406" r:id="rId11"/>
    <p:sldId id="407" r:id="rId12"/>
    <p:sldId id="408" r:id="rId13"/>
    <p:sldId id="401" r:id="rId14"/>
    <p:sldId id="284" r:id="rId15"/>
    <p:sldId id="288" r:id="rId16"/>
    <p:sldId id="289" r:id="rId17"/>
    <p:sldId id="290" r:id="rId18"/>
    <p:sldId id="551" r:id="rId19"/>
    <p:sldId id="552" r:id="rId20"/>
    <p:sldId id="379" r:id="rId21"/>
    <p:sldId id="559" r:id="rId22"/>
    <p:sldId id="560" r:id="rId23"/>
    <p:sldId id="325" r:id="rId24"/>
    <p:sldId id="299" r:id="rId25"/>
    <p:sldId id="319" r:id="rId26"/>
    <p:sldId id="286" r:id="rId27"/>
    <p:sldId id="419" r:id="rId28"/>
    <p:sldId id="561" r:id="rId29"/>
    <p:sldId id="549" r:id="rId30"/>
  </p:sldIdLst>
  <p:sldSz cx="12192000" cy="6858000"/>
  <p:notesSz cx="6858000" cy="9144000"/>
  <p:embeddedFontLst>
    <p:embeddedFont>
      <p:font typeface="Andika" panose="02000000000000000000" pitchFamily="2" charset="0"/>
      <p:regular r:id="rId32"/>
      <p:bold r:id="rId33"/>
      <p:italic r:id="rId34"/>
      <p:boldItalic r:id="rId3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CC3FEB9-DDD7-43B9-A83C-18000C56CE86}" v="43" dt="2026-06-04T13:44:27.04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69912" autoAdjust="0"/>
  </p:normalViewPr>
  <p:slideViewPr>
    <p:cSldViewPr snapToGrid="0">
      <p:cViewPr varScale="1">
        <p:scale>
          <a:sx n="70" d="100"/>
          <a:sy n="70" d="100"/>
        </p:scale>
        <p:origin x="2070" y="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font" Target="fonts/font3.fntdata"/><Relationship Id="rId42" Type="http://schemas.microsoft.com/office/2018/10/relationships/authors" Target="author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1.fntdata"/><Relationship Id="rId37" Type="http://schemas.openxmlformats.org/officeDocument/2006/relationships/viewProps" Target="viewProps.xml"/><Relationship Id="rId40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4.fntdata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2.fntdata"/><Relationship Id="rId38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6-04T13:44:27.046" v="2780" actId="14100"/>
      <pc:docMkLst>
        <pc:docMk/>
      </pc:docMkLst>
      <pc:sldChg chg="modSp mod ord modTransition">
        <pc:chgData name="Glen Jones" userId="e846aaca-4b24-4b13-b0d0-f2308e16b284" providerId="ADAL" clId="{ED47ACC3-9597-4D89-A1DC-43CF280EF274}" dt="2026-05-12T16:14:12.495" v="1380" actId="20577"/>
        <pc:sldMkLst>
          <pc:docMk/>
          <pc:sldMk cId="4010327805" sldId="274"/>
        </pc:sldMkLst>
        <pc:spChg chg="mod">
          <ac:chgData name="Glen Jones" userId="e846aaca-4b24-4b13-b0d0-f2308e16b284" providerId="ADAL" clId="{ED47ACC3-9597-4D89-A1DC-43CF280EF274}" dt="2026-05-12T16:14:12.495" v="1380" actId="20577"/>
          <ac:spMkLst>
            <pc:docMk/>
            <pc:sldMk cId="4010327805" sldId="274"/>
            <ac:spMk id="2" creationId="{702E7211-B3C0-8C62-17A1-5F712D739FBA}"/>
          </ac:spMkLst>
        </pc:spChg>
      </pc:sldChg>
      <pc:sldChg chg="addSp delSp modSp mod modTransition modAnim">
        <pc:chgData name="Glen Jones" userId="e846aaca-4b24-4b13-b0d0-f2308e16b284" providerId="ADAL" clId="{ED47ACC3-9597-4D89-A1DC-43CF280EF274}" dt="2026-05-14T11:02:09.224" v="1787" actId="20577"/>
        <pc:sldMkLst>
          <pc:docMk/>
          <pc:sldMk cId="633708485" sldId="284"/>
        </pc:sldMkLst>
        <pc:spChg chg="mod">
          <ac:chgData name="Glen Jones" userId="e846aaca-4b24-4b13-b0d0-f2308e16b284" providerId="ADAL" clId="{ED47ACC3-9597-4D89-A1DC-43CF280EF274}" dt="2026-05-14T11:01:13.110" v="1714" actId="20577"/>
          <ac:spMkLst>
            <pc:docMk/>
            <pc:sldMk cId="633708485" sldId="284"/>
            <ac:spMk id="3" creationId="{FA79B487-2B39-D1FB-C619-7086E17203C8}"/>
          </ac:spMkLst>
        </pc:spChg>
        <pc:spChg chg="add mod">
          <ac:chgData name="Glen Jones" userId="e846aaca-4b24-4b13-b0d0-f2308e16b284" providerId="ADAL" clId="{ED47ACC3-9597-4D89-A1DC-43CF280EF274}" dt="2026-05-14T11:02:09.224" v="1787" actId="20577"/>
          <ac:spMkLst>
            <pc:docMk/>
            <pc:sldMk cId="633708485" sldId="284"/>
            <ac:spMk id="4" creationId="{4599462B-D4FA-1399-C17F-A96CAD452DBC}"/>
          </ac:spMkLst>
        </pc:spChg>
        <pc:spChg chg="mod">
          <ac:chgData name="Glen Jones" userId="e846aaca-4b24-4b13-b0d0-f2308e16b284" providerId="ADAL" clId="{ED47ACC3-9597-4D89-A1DC-43CF280EF274}" dt="2026-05-14T11:01:28.346" v="1723" actId="1076"/>
          <ac:spMkLst>
            <pc:docMk/>
            <pc:sldMk cId="633708485" sldId="284"/>
            <ac:spMk id="5" creationId="{A43770E1-C2E2-7310-4685-856705535BBF}"/>
          </ac:spMkLst>
        </pc:spChg>
      </pc:sldChg>
      <pc:sldChg chg="add">
        <pc:chgData name="Glen Jones" userId="e846aaca-4b24-4b13-b0d0-f2308e16b284" providerId="ADAL" clId="{ED47ACC3-9597-4D89-A1DC-43CF280EF274}" dt="2026-05-14T11:48:40.887" v="2633"/>
        <pc:sldMkLst>
          <pc:docMk/>
          <pc:sldMk cId="292875226" sldId="286"/>
        </pc:sldMkLst>
      </pc:sldChg>
      <pc:sldChg chg="addSp delSp modSp mod modTransition modAnim">
        <pc:chgData name="Glen Jones" userId="e846aaca-4b24-4b13-b0d0-f2308e16b284" providerId="ADAL" clId="{ED47ACC3-9597-4D89-A1DC-43CF280EF274}" dt="2026-05-14T11:03:09.930" v="1847" actId="14100"/>
        <pc:sldMkLst>
          <pc:docMk/>
          <pc:sldMk cId="1482251407" sldId="288"/>
        </pc:sldMkLst>
        <pc:spChg chg="add mod">
          <ac:chgData name="Glen Jones" userId="e846aaca-4b24-4b13-b0d0-f2308e16b284" providerId="ADAL" clId="{ED47ACC3-9597-4D89-A1DC-43CF280EF274}" dt="2026-05-14T11:03:09.930" v="1847" actId="14100"/>
          <ac:spMkLst>
            <pc:docMk/>
            <pc:sldMk cId="1482251407" sldId="288"/>
            <ac:spMk id="2" creationId="{E285CF8B-F6E9-7505-591D-F854A9F8123B}"/>
          </ac:spMkLst>
        </pc:spChg>
        <pc:spChg chg="mod">
          <ac:chgData name="Glen Jones" userId="e846aaca-4b24-4b13-b0d0-f2308e16b284" providerId="ADAL" clId="{ED47ACC3-9597-4D89-A1DC-43CF280EF274}" dt="2026-05-14T11:02:31.110" v="1824" actId="20577"/>
          <ac:spMkLst>
            <pc:docMk/>
            <pc:sldMk cId="1482251407" sldId="288"/>
            <ac:spMk id="3" creationId="{FA79B487-2B39-D1FB-C619-7086E17203C8}"/>
          </ac:spMkLst>
        </pc:spChg>
        <pc:spChg chg="mod">
          <ac:chgData name="Glen Jones" userId="e846aaca-4b24-4b13-b0d0-f2308e16b284" providerId="ADAL" clId="{ED47ACC3-9597-4D89-A1DC-43CF280EF274}" dt="2026-05-14T11:02:24.790" v="1796" actId="1076"/>
          <ac:spMkLst>
            <pc:docMk/>
            <pc:sldMk cId="1482251407" sldId="288"/>
            <ac:spMk id="5" creationId="{A43770E1-C2E2-7310-4685-856705535BBF}"/>
          </ac:spMkLst>
        </pc:spChg>
      </pc:sldChg>
      <pc:sldChg chg="addSp delSp modSp mod modTransition modAnim">
        <pc:chgData name="Glen Jones" userId="e846aaca-4b24-4b13-b0d0-f2308e16b284" providerId="ADAL" clId="{ED47ACC3-9597-4D89-A1DC-43CF280EF274}" dt="2026-05-14T11:04:31.040" v="1924"/>
        <pc:sldMkLst>
          <pc:docMk/>
          <pc:sldMk cId="2201528743" sldId="289"/>
        </pc:sldMkLst>
        <pc:spChg chg="mod">
          <ac:chgData name="Glen Jones" userId="e846aaca-4b24-4b13-b0d0-f2308e16b284" providerId="ADAL" clId="{ED47ACC3-9597-4D89-A1DC-43CF280EF274}" dt="2026-05-14T11:03:37.350" v="1889" actId="20577"/>
          <ac:spMkLst>
            <pc:docMk/>
            <pc:sldMk cId="2201528743" sldId="289"/>
            <ac:spMk id="3" creationId="{FA79B487-2B39-D1FB-C619-7086E17203C8}"/>
          </ac:spMkLst>
        </pc:spChg>
        <pc:spChg chg="add mod">
          <ac:chgData name="Glen Jones" userId="e846aaca-4b24-4b13-b0d0-f2308e16b284" providerId="ADAL" clId="{ED47ACC3-9597-4D89-A1DC-43CF280EF274}" dt="2026-05-14T11:04:31.040" v="1924"/>
          <ac:spMkLst>
            <pc:docMk/>
            <pc:sldMk cId="2201528743" sldId="289"/>
            <ac:spMk id="4" creationId="{AFCCC3FD-20E3-B8D3-1E37-361E59ECE675}"/>
          </ac:spMkLst>
        </pc:spChg>
        <pc:spChg chg="mod">
          <ac:chgData name="Glen Jones" userId="e846aaca-4b24-4b13-b0d0-f2308e16b284" providerId="ADAL" clId="{ED47ACC3-9597-4D89-A1DC-43CF280EF274}" dt="2026-05-14T11:03:21.880" v="1855" actId="1076"/>
          <ac:spMkLst>
            <pc:docMk/>
            <pc:sldMk cId="2201528743" sldId="289"/>
            <ac:spMk id="5" creationId="{A43770E1-C2E2-7310-4685-856705535BBF}"/>
          </ac:spMkLst>
        </pc:spChg>
      </pc:sldChg>
      <pc:sldChg chg="delSp modSp mod modTransition modAnim">
        <pc:chgData name="Glen Jones" userId="e846aaca-4b24-4b13-b0d0-f2308e16b284" providerId="ADAL" clId="{ED47ACC3-9597-4D89-A1DC-43CF280EF274}" dt="2026-05-14T11:05:53.725" v="2024"/>
        <pc:sldMkLst>
          <pc:docMk/>
          <pc:sldMk cId="3476394022" sldId="290"/>
        </pc:sldMkLst>
        <pc:spChg chg="mod">
          <ac:chgData name="Glen Jones" userId="e846aaca-4b24-4b13-b0d0-f2308e16b284" providerId="ADAL" clId="{ED47ACC3-9597-4D89-A1DC-43CF280EF274}" dt="2026-05-14T11:04:48.695" v="1935" actId="1076"/>
          <ac:spMkLst>
            <pc:docMk/>
            <pc:sldMk cId="3476394022" sldId="290"/>
            <ac:spMk id="2" creationId="{871F52B6-B1E5-A1FF-1BD3-5FF6AF4DC0F8}"/>
          </ac:spMkLst>
        </pc:spChg>
        <pc:spChg chg="mod">
          <ac:chgData name="Glen Jones" userId="e846aaca-4b24-4b13-b0d0-f2308e16b284" providerId="ADAL" clId="{ED47ACC3-9597-4D89-A1DC-43CF280EF274}" dt="2026-05-14T11:04:56.572" v="1970" actId="20577"/>
          <ac:spMkLst>
            <pc:docMk/>
            <pc:sldMk cId="3476394022" sldId="290"/>
            <ac:spMk id="3" creationId="{FA79B487-2B39-D1FB-C619-7086E17203C8}"/>
          </ac:spMkLst>
        </pc:spChg>
        <pc:spChg chg="mod">
          <ac:chgData name="Glen Jones" userId="e846aaca-4b24-4b13-b0d0-f2308e16b284" providerId="ADAL" clId="{ED47ACC3-9597-4D89-A1DC-43CF280EF274}" dt="2026-05-14T11:05:53.725" v="2024"/>
          <ac:spMkLst>
            <pc:docMk/>
            <pc:sldMk cId="3476394022" sldId="290"/>
            <ac:spMk id="4" creationId="{BA5A867F-57EF-86C4-F289-A07EFF5933C3}"/>
          </ac:spMkLst>
        </pc:spChg>
      </pc:sldChg>
      <pc:sldChg chg="modSp mod modTransition">
        <pc:chgData name="Glen Jones" userId="e846aaca-4b24-4b13-b0d0-f2308e16b284" providerId="ADAL" clId="{ED47ACC3-9597-4D89-A1DC-43CF280EF274}" dt="2026-05-14T10:54:26.403" v="1524" actId="20577"/>
        <pc:sldMkLst>
          <pc:docMk/>
          <pc:sldMk cId="559655287" sldId="295"/>
        </pc:sldMkLst>
        <pc:spChg chg="mod">
          <ac:chgData name="Glen Jones" userId="e846aaca-4b24-4b13-b0d0-f2308e16b284" providerId="ADAL" clId="{ED47ACC3-9597-4D89-A1DC-43CF280EF274}" dt="2026-05-14T10:53:59.671" v="1514" actId="20577"/>
          <ac:spMkLst>
            <pc:docMk/>
            <pc:sldMk cId="559655287" sldId="295"/>
            <ac:spMk id="4" creationId="{0FF02DB8-C526-7614-0522-4D56A38D2D66}"/>
          </ac:spMkLst>
        </pc:spChg>
        <pc:spChg chg="mod">
          <ac:chgData name="Glen Jones" userId="e846aaca-4b24-4b13-b0d0-f2308e16b284" providerId="ADAL" clId="{ED47ACC3-9597-4D89-A1DC-43CF280EF274}" dt="2026-05-14T10:53:43.965" v="1474" actId="115"/>
          <ac:spMkLst>
            <pc:docMk/>
            <pc:sldMk cId="559655287" sldId="295"/>
            <ac:spMk id="5" creationId="{74D89600-640D-7F15-B162-3FFBC8D092E8}"/>
          </ac:spMkLst>
        </pc:spChg>
        <pc:spChg chg="mod">
          <ac:chgData name="Glen Jones" userId="e846aaca-4b24-4b13-b0d0-f2308e16b284" providerId="ADAL" clId="{ED47ACC3-9597-4D89-A1DC-43CF280EF274}" dt="2026-05-14T10:53:34.815" v="1467" actId="20577"/>
          <ac:spMkLst>
            <pc:docMk/>
            <pc:sldMk cId="559655287" sldId="295"/>
            <ac:spMk id="6" creationId="{731938AE-C7D9-634F-66A1-F3735A64F606}"/>
          </ac:spMkLst>
        </pc:spChg>
        <pc:spChg chg="mod">
          <ac:chgData name="Glen Jones" userId="e846aaca-4b24-4b13-b0d0-f2308e16b284" providerId="ADAL" clId="{ED47ACC3-9597-4D89-A1DC-43CF280EF274}" dt="2026-05-14T10:54:26.403" v="1524" actId="20577"/>
          <ac:spMkLst>
            <pc:docMk/>
            <pc:sldMk cId="559655287" sldId="295"/>
            <ac:spMk id="8" creationId="{13F57ECA-BA0E-2D11-DF59-E9A1CDD94D82}"/>
          </ac:spMkLst>
        </pc:spChg>
      </pc:sldChg>
      <pc:sldChg chg="modSp add">
        <pc:chgData name="Glen Jones" userId="e846aaca-4b24-4b13-b0d0-f2308e16b284" providerId="ADAL" clId="{ED47ACC3-9597-4D89-A1DC-43CF280EF274}" dt="2026-05-14T11:55:09.151" v="2724" actId="20577"/>
        <pc:sldMkLst>
          <pc:docMk/>
          <pc:sldMk cId="3168401012" sldId="299"/>
        </pc:sldMkLst>
        <pc:spChg chg="mod">
          <ac:chgData name="Glen Jones" userId="e846aaca-4b24-4b13-b0d0-f2308e16b284" providerId="ADAL" clId="{ED47ACC3-9597-4D89-A1DC-43CF280EF274}" dt="2026-05-14T11:55:09.151" v="2724" actId="20577"/>
          <ac:spMkLst>
            <pc:docMk/>
            <pc:sldMk cId="3168401012" sldId="299"/>
            <ac:spMk id="2" creationId="{FA91A089-4BCE-B992-F765-3822A5D37C20}"/>
          </ac:spMkLst>
        </pc:spChg>
      </pc:sldChg>
      <pc:sldChg chg="add">
        <pc:chgData name="Glen Jones" userId="e846aaca-4b24-4b13-b0d0-f2308e16b284" providerId="ADAL" clId="{ED47ACC3-9597-4D89-A1DC-43CF280EF274}" dt="2026-05-14T11:48:40.887" v="2633"/>
        <pc:sldMkLst>
          <pc:docMk/>
          <pc:sldMk cId="3796138392" sldId="319"/>
        </pc:sldMkLst>
      </pc:sldChg>
      <pc:sldChg chg="add">
        <pc:chgData name="Glen Jones" userId="e846aaca-4b24-4b13-b0d0-f2308e16b284" providerId="ADAL" clId="{ED47ACC3-9597-4D89-A1DC-43CF280EF274}" dt="2026-05-14T11:48:40.887" v="2633"/>
        <pc:sldMkLst>
          <pc:docMk/>
          <pc:sldMk cId="2896322060" sldId="325"/>
        </pc:sldMkLst>
      </pc:sldChg>
      <pc:sldChg chg="modSp add mod addAnim delAnim modAnim">
        <pc:chgData name="Glen Jones" userId="e846aaca-4b24-4b13-b0d0-f2308e16b284" providerId="ADAL" clId="{ED47ACC3-9597-4D89-A1DC-43CF280EF274}" dt="2026-06-04T13:42:35.676" v="2767" actId="1076"/>
        <pc:sldMkLst>
          <pc:docMk/>
          <pc:sldMk cId="578625206" sldId="376"/>
        </pc:sldMkLst>
        <pc:spChg chg="mod">
          <ac:chgData name="Glen Jones" userId="e846aaca-4b24-4b13-b0d0-f2308e16b284" providerId="ADAL" clId="{ED47ACC3-9597-4D89-A1DC-43CF280EF274}" dt="2026-06-04T13:42:35.676" v="2767" actId="1076"/>
          <ac:spMkLst>
            <pc:docMk/>
            <pc:sldMk cId="578625206" sldId="376"/>
            <ac:spMk id="2" creationId="{871F52B6-B1E5-A1FF-1BD3-5FF6AF4DC0F8}"/>
          </ac:spMkLst>
        </pc:spChg>
        <pc:picChg chg="mod">
          <ac:chgData name="Glen Jones" userId="e846aaca-4b24-4b13-b0d0-f2308e16b284" providerId="ADAL" clId="{ED47ACC3-9597-4D89-A1DC-43CF280EF274}" dt="2026-06-04T13:42:32.282" v="2766" actId="1076"/>
          <ac:picMkLst>
            <pc:docMk/>
            <pc:sldMk cId="578625206" sldId="376"/>
            <ac:picMk id="8" creationId="{A9815D48-2CB1-0E5C-F397-3AA91E14051E}"/>
          </ac:picMkLst>
        </pc:picChg>
        <pc:picChg chg="mod">
          <ac:chgData name="Glen Jones" userId="e846aaca-4b24-4b13-b0d0-f2308e16b284" providerId="ADAL" clId="{ED47ACC3-9597-4D89-A1DC-43CF280EF274}" dt="2026-06-04T13:42:27.083" v="2765" actId="14100"/>
          <ac:picMkLst>
            <pc:docMk/>
            <pc:sldMk cId="578625206" sldId="376"/>
            <ac:picMk id="9" creationId="{191502DD-7090-32DD-8E77-B267ACB860EB}"/>
          </ac:picMkLst>
        </pc:picChg>
      </pc:sldChg>
      <pc:sldChg chg="add">
        <pc:chgData name="Glen Jones" userId="e846aaca-4b24-4b13-b0d0-f2308e16b284" providerId="ADAL" clId="{ED47ACC3-9597-4D89-A1DC-43CF280EF274}" dt="2026-05-14T11:48:18.536" v="2632"/>
        <pc:sldMkLst>
          <pc:docMk/>
          <pc:sldMk cId="3508562675" sldId="379"/>
        </pc:sldMkLst>
      </pc:sldChg>
      <pc:sldChg chg="modTransition">
        <pc:chgData name="Glen Jones" userId="e846aaca-4b24-4b13-b0d0-f2308e16b284" providerId="ADAL" clId="{ED47ACC3-9597-4D89-A1DC-43CF280EF274}" dt="2026-05-05T10:53:02.662" v="548"/>
        <pc:sldMkLst>
          <pc:docMk/>
          <pc:sldMk cId="2515382227" sldId="390"/>
        </pc:sldMkLst>
      </pc:sldChg>
      <pc:sldChg chg="modSp add mod modTransition">
        <pc:chgData name="Glen Jones" userId="e846aaca-4b24-4b13-b0d0-f2308e16b284" providerId="ADAL" clId="{ED47ACC3-9597-4D89-A1DC-43CF280EF274}" dt="2026-05-14T11:00:04.590" v="1652" actId="20577"/>
        <pc:sldMkLst>
          <pc:docMk/>
          <pc:sldMk cId="1240391545" sldId="401"/>
        </pc:sldMkLst>
        <pc:spChg chg="mod">
          <ac:chgData name="Glen Jones" userId="e846aaca-4b24-4b13-b0d0-f2308e16b284" providerId="ADAL" clId="{ED47ACC3-9597-4D89-A1DC-43CF280EF274}" dt="2026-05-14T11:00:04.590" v="1652" actId="20577"/>
          <ac:spMkLst>
            <pc:docMk/>
            <pc:sldMk cId="1240391545" sldId="401"/>
            <ac:spMk id="2" creationId="{1601E5D4-52FB-D6BA-DCAA-311BF4DC1146}"/>
          </ac:spMkLst>
        </pc:spChg>
        <pc:spChg chg="mod">
          <ac:chgData name="Glen Jones" userId="e846aaca-4b24-4b13-b0d0-f2308e16b284" providerId="ADAL" clId="{ED47ACC3-9597-4D89-A1DC-43CF280EF274}" dt="2026-05-14T10:58:51.743" v="1609"/>
          <ac:spMkLst>
            <pc:docMk/>
            <pc:sldMk cId="1240391545" sldId="401"/>
            <ac:spMk id="3" creationId="{E808B84C-6446-93FB-FBEA-FC1A6A1617DB}"/>
          </ac:spMkLst>
        </pc:spChg>
        <pc:spChg chg="mod">
          <ac:chgData name="Glen Jones" userId="e846aaca-4b24-4b13-b0d0-f2308e16b284" providerId="ADAL" clId="{ED47ACC3-9597-4D89-A1DC-43CF280EF274}" dt="2026-05-14T10:59:12.073" v="1622" actId="14100"/>
          <ac:spMkLst>
            <pc:docMk/>
            <pc:sldMk cId="1240391545" sldId="401"/>
            <ac:spMk id="4" creationId="{A155CA57-7712-F8C6-616D-5AC2BCCDFDDC}"/>
          </ac:spMkLst>
        </pc:spChg>
        <pc:spChg chg="mod">
          <ac:chgData name="Glen Jones" userId="e846aaca-4b24-4b13-b0d0-f2308e16b284" providerId="ADAL" clId="{ED47ACC3-9597-4D89-A1DC-43CF280EF274}" dt="2026-05-14T10:59:21.587" v="1626" actId="14100"/>
          <ac:spMkLst>
            <pc:docMk/>
            <pc:sldMk cId="1240391545" sldId="401"/>
            <ac:spMk id="7" creationId="{FBBF4ED4-164D-A37E-2745-14636A7517D3}"/>
          </ac:spMkLst>
        </pc:spChg>
        <pc:spChg chg="mod">
          <ac:chgData name="Glen Jones" userId="e846aaca-4b24-4b13-b0d0-f2308e16b284" providerId="ADAL" clId="{ED47ACC3-9597-4D89-A1DC-43CF280EF274}" dt="2026-05-14T10:59:57.741" v="1640" actId="20577"/>
          <ac:spMkLst>
            <pc:docMk/>
            <pc:sldMk cId="1240391545" sldId="401"/>
            <ac:spMk id="10" creationId="{053DF298-13D7-1415-D7D9-EDDAC1138A75}"/>
          </ac:spMkLst>
        </pc:spChg>
        <pc:spChg chg="mod">
          <ac:chgData name="Glen Jones" userId="e846aaca-4b24-4b13-b0d0-f2308e16b284" providerId="ADAL" clId="{ED47ACC3-9597-4D89-A1DC-43CF280EF274}" dt="2026-05-14T10:59:55.610" v="1638" actId="20577"/>
          <ac:spMkLst>
            <pc:docMk/>
            <pc:sldMk cId="1240391545" sldId="401"/>
            <ac:spMk id="15" creationId="{AA441D4E-25B3-A910-7B94-AB0F0E3E78FB}"/>
          </ac:spMkLst>
        </pc:spChg>
        <pc:spChg chg="mod">
          <ac:chgData name="Glen Jones" userId="e846aaca-4b24-4b13-b0d0-f2308e16b284" providerId="ADAL" clId="{ED47ACC3-9597-4D89-A1DC-43CF280EF274}" dt="2026-05-14T10:59:53.483" v="1635"/>
          <ac:spMkLst>
            <pc:docMk/>
            <pc:sldMk cId="1240391545" sldId="401"/>
            <ac:spMk id="16" creationId="{F19459A3-F243-FC17-BA53-72A8ADEACD0A}"/>
          </ac:spMkLst>
        </pc:spChg>
        <pc:spChg chg="mod">
          <ac:chgData name="Glen Jones" userId="e846aaca-4b24-4b13-b0d0-f2308e16b284" providerId="ADAL" clId="{ED47ACC3-9597-4D89-A1DC-43CF280EF274}" dt="2026-05-14T11:00:00.571" v="1650" actId="27636"/>
          <ac:spMkLst>
            <pc:docMk/>
            <pc:sldMk cId="1240391545" sldId="401"/>
            <ac:spMk id="18" creationId="{7FD788D0-1298-89AF-969D-A788C1A541FC}"/>
          </ac:spMkLst>
        </pc:spChg>
        <pc:spChg chg="mod">
          <ac:chgData name="Glen Jones" userId="e846aaca-4b24-4b13-b0d0-f2308e16b284" providerId="ADAL" clId="{ED47ACC3-9597-4D89-A1DC-43CF280EF274}" dt="2026-05-14T10:59:53.483" v="1635"/>
          <ac:spMkLst>
            <pc:docMk/>
            <pc:sldMk cId="1240391545" sldId="401"/>
            <ac:spMk id="21" creationId="{3B634666-9D39-0F1A-60E0-6EF817E84E2B}"/>
          </ac:spMkLst>
        </pc:spChg>
        <pc:cxnChg chg="mod">
          <ac:chgData name="Glen Jones" userId="e846aaca-4b24-4b13-b0d0-f2308e16b284" providerId="ADAL" clId="{ED47ACC3-9597-4D89-A1DC-43CF280EF274}" dt="2026-05-14T10:59:16.280" v="1624" actId="14100"/>
          <ac:cxnSpMkLst>
            <pc:docMk/>
            <pc:sldMk cId="1240391545" sldId="401"/>
            <ac:cxnSpMk id="5" creationId="{49E5355D-57FE-AC24-6386-CD262EDF3283}"/>
          </ac:cxnSpMkLst>
        </pc:cxnChg>
      </pc:sldChg>
      <pc:sldChg chg="modSp add mod modTransition">
        <pc:chgData name="Glen Jones" userId="e846aaca-4b24-4b13-b0d0-f2308e16b284" providerId="ADAL" clId="{ED47ACC3-9597-4D89-A1DC-43CF280EF274}" dt="2026-05-14T10:58:51.743" v="1609"/>
        <pc:sldMkLst>
          <pc:docMk/>
          <pc:sldMk cId="310744200" sldId="405"/>
        </pc:sldMkLst>
        <pc:spChg chg="mod">
          <ac:chgData name="Glen Jones" userId="e846aaca-4b24-4b13-b0d0-f2308e16b284" providerId="ADAL" clId="{ED47ACC3-9597-4D89-A1DC-43CF280EF274}" dt="2026-05-14T10:58:51.743" v="1609"/>
          <ac:spMkLst>
            <pc:docMk/>
            <pc:sldMk cId="310744200" sldId="405"/>
            <ac:spMk id="3" creationId="{3F69F59D-3B42-A73E-9358-4FEDAD39870D}"/>
          </ac:spMkLst>
        </pc:spChg>
      </pc:sldChg>
      <pc:sldChg chg="modSp add mod modTransition modAnim">
        <pc:chgData name="Glen Jones" userId="e846aaca-4b24-4b13-b0d0-f2308e16b284" providerId="ADAL" clId="{ED47ACC3-9597-4D89-A1DC-43CF280EF274}" dt="2026-06-04T13:43:37.797" v="2775"/>
        <pc:sldMkLst>
          <pc:docMk/>
          <pc:sldMk cId="3050981844" sldId="406"/>
        </pc:sldMkLst>
        <pc:spChg chg="mod">
          <ac:chgData name="Glen Jones" userId="e846aaca-4b24-4b13-b0d0-f2308e16b284" providerId="ADAL" clId="{ED47ACC3-9597-4D89-A1DC-43CF280EF274}" dt="2026-05-14T10:58:51.743" v="1609"/>
          <ac:spMkLst>
            <pc:docMk/>
            <pc:sldMk cId="3050981844" sldId="406"/>
            <ac:spMk id="3" creationId="{3352CE27-0709-7546-C3FC-BDF2BAF31024}"/>
          </ac:spMkLst>
        </pc:spChg>
        <pc:spChg chg="mod">
          <ac:chgData name="Glen Jones" userId="e846aaca-4b24-4b13-b0d0-f2308e16b284" providerId="ADAL" clId="{ED47ACC3-9597-4D89-A1DC-43CF280EF274}" dt="2026-05-14T10:59:00.660" v="1616" actId="1035"/>
          <ac:spMkLst>
            <pc:docMk/>
            <pc:sldMk cId="3050981844" sldId="406"/>
            <ac:spMk id="4" creationId="{B1B33E5C-FFF6-CC54-4C1F-EEA21F92463E}"/>
          </ac:spMkLst>
        </pc:spChg>
      </pc:sldChg>
      <pc:sldChg chg="addSp delSp modSp add mod modTransition modAnim">
        <pc:chgData name="Glen Jones" userId="e846aaca-4b24-4b13-b0d0-f2308e16b284" providerId="ADAL" clId="{ED47ACC3-9597-4D89-A1DC-43CF280EF274}" dt="2026-06-04T13:43:40.569" v="2776"/>
        <pc:sldMkLst>
          <pc:docMk/>
          <pc:sldMk cId="542130431" sldId="407"/>
        </pc:sldMkLst>
        <pc:spChg chg="add mod">
          <ac:chgData name="Glen Jones" userId="e846aaca-4b24-4b13-b0d0-f2308e16b284" providerId="ADAL" clId="{ED47ACC3-9597-4D89-A1DC-43CF280EF274}" dt="2026-05-14T10:59:04.077" v="1618"/>
          <ac:spMkLst>
            <pc:docMk/>
            <pc:sldMk cId="542130431" sldId="407"/>
            <ac:spMk id="2" creationId="{F616F22B-6E55-95C3-6F34-A8D2FDF21A9F}"/>
          </ac:spMkLst>
        </pc:spChg>
        <pc:spChg chg="mod">
          <ac:chgData name="Glen Jones" userId="e846aaca-4b24-4b13-b0d0-f2308e16b284" providerId="ADAL" clId="{ED47ACC3-9597-4D89-A1DC-43CF280EF274}" dt="2026-05-14T10:58:51.743" v="1609"/>
          <ac:spMkLst>
            <pc:docMk/>
            <pc:sldMk cId="542130431" sldId="407"/>
            <ac:spMk id="3" creationId="{F56B8C05-ED27-90BD-EBA3-65153BCD1317}"/>
          </ac:spMkLst>
        </pc:spChg>
        <pc:spChg chg="add mod">
          <ac:chgData name="Glen Jones" userId="e846aaca-4b24-4b13-b0d0-f2308e16b284" providerId="ADAL" clId="{ED47ACC3-9597-4D89-A1DC-43CF280EF274}" dt="2026-05-14T10:59:32.627" v="1630" actId="14100"/>
          <ac:spMkLst>
            <pc:docMk/>
            <pc:sldMk cId="542130431" sldId="407"/>
            <ac:spMk id="7" creationId="{6D9D954E-4174-056C-2B7C-989C406439B0}"/>
          </ac:spMkLst>
        </pc:spChg>
      </pc:sldChg>
      <pc:sldChg chg="addSp delSp modSp add mod modTransition modAnim">
        <pc:chgData name="Glen Jones" userId="e846aaca-4b24-4b13-b0d0-f2308e16b284" providerId="ADAL" clId="{ED47ACC3-9597-4D89-A1DC-43CF280EF274}" dt="2026-06-04T13:43:42.986" v="2777"/>
        <pc:sldMkLst>
          <pc:docMk/>
          <pc:sldMk cId="1744151026" sldId="408"/>
        </pc:sldMkLst>
        <pc:spChg chg="mod">
          <ac:chgData name="Glen Jones" userId="e846aaca-4b24-4b13-b0d0-f2308e16b284" providerId="ADAL" clId="{ED47ACC3-9597-4D89-A1DC-43CF280EF274}" dt="2026-05-14T10:58:51.743" v="1609"/>
          <ac:spMkLst>
            <pc:docMk/>
            <pc:sldMk cId="1744151026" sldId="408"/>
            <ac:spMk id="3" creationId="{386AED87-047E-4C12-B61E-B73E2CAE323A}"/>
          </ac:spMkLst>
        </pc:spChg>
        <pc:spChg chg="add mod">
          <ac:chgData name="Glen Jones" userId="e846aaca-4b24-4b13-b0d0-f2308e16b284" providerId="ADAL" clId="{ED47ACC3-9597-4D89-A1DC-43CF280EF274}" dt="2026-05-14T10:59:06.621" v="1620"/>
          <ac:spMkLst>
            <pc:docMk/>
            <pc:sldMk cId="1744151026" sldId="408"/>
            <ac:spMk id="5" creationId="{AC285970-16DB-9B45-DF2F-59E5C880C15B}"/>
          </ac:spMkLst>
        </pc:spChg>
        <pc:spChg chg="add mod">
          <ac:chgData name="Glen Jones" userId="e846aaca-4b24-4b13-b0d0-f2308e16b284" providerId="ADAL" clId="{ED47ACC3-9597-4D89-A1DC-43CF280EF274}" dt="2026-05-14T10:59:35.521" v="1632"/>
          <ac:spMkLst>
            <pc:docMk/>
            <pc:sldMk cId="1744151026" sldId="408"/>
            <ac:spMk id="8" creationId="{296F7A82-A841-4756-E5F9-0E60F0C0CC93}"/>
          </ac:spMkLst>
        </pc:spChg>
        <pc:cxnChg chg="mod">
          <ac:chgData name="Glen Jones" userId="e846aaca-4b24-4b13-b0d0-f2308e16b284" providerId="ADAL" clId="{ED47ACC3-9597-4D89-A1DC-43CF280EF274}" dt="2026-05-14T10:59:40.341" v="1634" actId="14100"/>
          <ac:cxnSpMkLst>
            <pc:docMk/>
            <pc:sldMk cId="1744151026" sldId="408"/>
            <ac:cxnSpMk id="7" creationId="{E5C3B8E6-F28D-F759-3EBB-9E04DB6C7DB9}"/>
          </ac:cxnSpMkLst>
        </pc:cxnChg>
      </pc:sldChg>
      <pc:sldChg chg="modSp add mod ord modTransition">
        <pc:chgData name="Glen Jones" userId="e846aaca-4b24-4b13-b0d0-f2308e16b284" providerId="ADAL" clId="{ED47ACC3-9597-4D89-A1DC-43CF280EF274}" dt="2026-05-14T11:50:41.852" v="2657" actId="20577"/>
        <pc:sldMkLst>
          <pc:docMk/>
          <pc:sldMk cId="367735228" sldId="419"/>
        </pc:sldMkLst>
        <pc:spChg chg="mod">
          <ac:chgData name="Glen Jones" userId="e846aaca-4b24-4b13-b0d0-f2308e16b284" providerId="ADAL" clId="{ED47ACC3-9597-4D89-A1DC-43CF280EF274}" dt="2026-05-14T11:50:41.852" v="2657" actId="20577"/>
          <ac:spMkLst>
            <pc:docMk/>
            <pc:sldMk cId="367735228" sldId="419"/>
            <ac:spMk id="2" creationId="{3EDD1887-661E-F2C4-CCDD-3D70D09803FC}"/>
          </ac:spMkLst>
        </pc:spChg>
        <pc:spChg chg="mod">
          <ac:chgData name="Glen Jones" userId="e846aaca-4b24-4b13-b0d0-f2308e16b284" providerId="ADAL" clId="{ED47ACC3-9597-4D89-A1DC-43CF280EF274}" dt="2026-05-14T11:50:31.123" v="2650" actId="115"/>
          <ac:spMkLst>
            <pc:docMk/>
            <pc:sldMk cId="367735228" sldId="419"/>
            <ac:spMk id="3" creationId="{ED02D64D-9532-12CA-87F9-DD8CBBED836E}"/>
          </ac:spMkLst>
        </pc:spChg>
        <pc:spChg chg="mod">
          <ac:chgData name="Glen Jones" userId="e846aaca-4b24-4b13-b0d0-f2308e16b284" providerId="ADAL" clId="{ED47ACC3-9597-4D89-A1DC-43CF280EF274}" dt="2026-05-14T11:50:06.653" v="2640"/>
          <ac:spMkLst>
            <pc:docMk/>
            <pc:sldMk cId="367735228" sldId="419"/>
            <ac:spMk id="5" creationId="{2A425721-9E2A-0CA6-41AA-D7F3A00FA5A0}"/>
          </ac:spMkLst>
        </pc:spChg>
      </pc:sldChg>
      <pc:sldChg chg="add">
        <pc:chgData name="Glen Jones" userId="e846aaca-4b24-4b13-b0d0-f2308e16b284" providerId="ADAL" clId="{ED47ACC3-9597-4D89-A1DC-43CF280EF274}" dt="2026-05-06T08:01:33.908" v="1084"/>
        <pc:sldMkLst>
          <pc:docMk/>
          <pc:sldMk cId="3384485664" sldId="544"/>
        </pc:sldMkLst>
      </pc:sldChg>
      <pc:sldChg chg="modSp add mod">
        <pc:chgData name="Glen Jones" userId="e846aaca-4b24-4b13-b0d0-f2308e16b284" providerId="ADAL" clId="{ED47ACC3-9597-4D89-A1DC-43CF280EF274}" dt="2026-05-06T08:02:01.540" v="1098" actId="20577"/>
        <pc:sldMkLst>
          <pc:docMk/>
          <pc:sldMk cId="245842585" sldId="546"/>
        </pc:sldMkLst>
        <pc:spChg chg="mod">
          <ac:chgData name="Glen Jones" userId="e846aaca-4b24-4b13-b0d0-f2308e16b284" providerId="ADAL" clId="{ED47ACC3-9597-4D89-A1DC-43CF280EF274}" dt="2026-05-06T08:02:01.540" v="1098" actId="20577"/>
          <ac:spMkLst>
            <pc:docMk/>
            <pc:sldMk cId="245842585" sldId="546"/>
            <ac:spMk id="22" creationId="{D1ED5C0D-F6C2-6E31-8CC0-916240773B06}"/>
          </ac:spMkLst>
        </pc:spChg>
      </pc:sldChg>
      <pc:sldChg chg="addSp modSp add mod modAnim modNotesTx">
        <pc:chgData name="Glen Jones" userId="e846aaca-4b24-4b13-b0d0-f2308e16b284" providerId="ADAL" clId="{ED47ACC3-9597-4D89-A1DC-43CF280EF274}" dt="2026-06-04T13:41:50.183" v="2759" actId="115"/>
        <pc:sldMkLst>
          <pc:docMk/>
          <pc:sldMk cId="2004214985" sldId="548"/>
        </pc:sldMkLst>
        <pc:spChg chg="mod">
          <ac:chgData name="Glen Jones" userId="e846aaca-4b24-4b13-b0d0-f2308e16b284" providerId="ADAL" clId="{ED47ACC3-9597-4D89-A1DC-43CF280EF274}" dt="2026-05-14T10:51:58.162" v="1395" actId="20577"/>
          <ac:spMkLst>
            <pc:docMk/>
            <pc:sldMk cId="2004214985" sldId="548"/>
            <ac:spMk id="2" creationId="{A5684959-EFC3-276C-C039-ECF7039BF9DC}"/>
          </ac:spMkLst>
        </pc:spChg>
        <pc:spChg chg="mod">
          <ac:chgData name="Glen Jones" userId="e846aaca-4b24-4b13-b0d0-f2308e16b284" providerId="ADAL" clId="{ED47ACC3-9597-4D89-A1DC-43CF280EF274}" dt="2026-05-14T10:51:53.222" v="1390" actId="20577"/>
          <ac:spMkLst>
            <pc:docMk/>
            <pc:sldMk cId="2004214985" sldId="548"/>
            <ac:spMk id="3" creationId="{81FB892C-A443-3FF8-650F-A72D4FFA2737}"/>
          </ac:spMkLst>
        </pc:spChg>
        <pc:spChg chg="mod">
          <ac:chgData name="Glen Jones" userId="e846aaca-4b24-4b13-b0d0-f2308e16b284" providerId="ADAL" clId="{ED47ACC3-9597-4D89-A1DC-43CF280EF274}" dt="2026-05-14T10:52:00.526" v="1399" actId="20577"/>
          <ac:spMkLst>
            <pc:docMk/>
            <pc:sldMk cId="2004214985" sldId="548"/>
            <ac:spMk id="4" creationId="{56A0487B-0C99-D676-8A57-F22B27A31A0A}"/>
          </ac:spMkLst>
        </pc:spChg>
        <pc:spChg chg="mod">
          <ac:chgData name="Glen Jones" userId="e846aaca-4b24-4b13-b0d0-f2308e16b284" providerId="ADAL" clId="{ED47ACC3-9597-4D89-A1DC-43CF280EF274}" dt="2026-05-14T10:52:02.452" v="1401" actId="20577"/>
          <ac:spMkLst>
            <pc:docMk/>
            <pc:sldMk cId="2004214985" sldId="548"/>
            <ac:spMk id="5" creationId="{D2AAB968-A4A0-004B-E7A7-3C26DCF9018A}"/>
          </ac:spMkLst>
        </pc:spChg>
        <pc:spChg chg="add mod">
          <ac:chgData name="Glen Jones" userId="e846aaca-4b24-4b13-b0d0-f2308e16b284" providerId="ADAL" clId="{ED47ACC3-9597-4D89-A1DC-43CF280EF274}" dt="2026-06-04T13:41:50.183" v="2759" actId="115"/>
          <ac:spMkLst>
            <pc:docMk/>
            <pc:sldMk cId="2004214985" sldId="548"/>
            <ac:spMk id="13" creationId="{43BA37BF-C85E-5D84-11FC-8BC987C71A62}"/>
          </ac:spMkLst>
        </pc:spChg>
      </pc:sldChg>
      <pc:sldChg chg="modSp add del mod">
        <pc:chgData name="Glen Jones" userId="e846aaca-4b24-4b13-b0d0-f2308e16b284" providerId="ADAL" clId="{ED47ACC3-9597-4D89-A1DC-43CF280EF274}" dt="2026-05-14T11:49:55.571" v="2638" actId="1076"/>
        <pc:sldMkLst>
          <pc:docMk/>
          <pc:sldMk cId="3884127521" sldId="549"/>
        </pc:sldMkLst>
        <pc:spChg chg="mod">
          <ac:chgData name="Glen Jones" userId="e846aaca-4b24-4b13-b0d0-f2308e16b284" providerId="ADAL" clId="{ED47ACC3-9597-4D89-A1DC-43CF280EF274}" dt="2026-05-14T11:49:55.571" v="2638" actId="1076"/>
          <ac:spMkLst>
            <pc:docMk/>
            <pc:sldMk cId="3884127521" sldId="549"/>
            <ac:spMk id="2" creationId="{015BABD6-02FF-EE0C-0646-304A1D2E7C7B}"/>
          </ac:spMkLst>
        </pc:spChg>
        <pc:spChg chg="mod">
          <ac:chgData name="Glen Jones" userId="e846aaca-4b24-4b13-b0d0-f2308e16b284" providerId="ADAL" clId="{ED47ACC3-9597-4D89-A1DC-43CF280EF274}" dt="2026-05-12T16:13:38.943" v="1371" actId="6549"/>
          <ac:spMkLst>
            <pc:docMk/>
            <pc:sldMk cId="3884127521" sldId="549"/>
            <ac:spMk id="3" creationId="{F430E31B-1F64-3ABE-72C0-369E4903DBA1}"/>
          </ac:spMkLst>
        </pc:spChg>
      </pc:sldChg>
      <pc:sldChg chg="modSp add mod addAnim delAnim modAnim">
        <pc:chgData name="Glen Jones" userId="e846aaca-4b24-4b13-b0d0-f2308e16b284" providerId="ADAL" clId="{ED47ACC3-9597-4D89-A1DC-43CF280EF274}" dt="2026-06-04T13:43:20.990" v="2774"/>
        <pc:sldMkLst>
          <pc:docMk/>
          <pc:sldMk cId="2999378922" sldId="550"/>
        </pc:sldMkLst>
        <pc:spChg chg="mod">
          <ac:chgData name="Glen Jones" userId="e846aaca-4b24-4b13-b0d0-f2308e16b284" providerId="ADAL" clId="{ED47ACC3-9597-4D89-A1DC-43CF280EF274}" dt="2026-05-14T10:56:54.208" v="1608" actId="179"/>
          <ac:spMkLst>
            <pc:docMk/>
            <pc:sldMk cId="2999378922" sldId="550"/>
            <ac:spMk id="2" creationId="{AE63FEDA-CBC6-866C-FAA6-726F165489F2}"/>
          </ac:spMkLst>
        </pc:spChg>
        <pc:spChg chg="mod">
          <ac:chgData name="Glen Jones" userId="e846aaca-4b24-4b13-b0d0-f2308e16b284" providerId="ADAL" clId="{ED47ACC3-9597-4D89-A1DC-43CF280EF274}" dt="2026-05-14T10:56:30.471" v="1600" actId="14100"/>
          <ac:spMkLst>
            <pc:docMk/>
            <pc:sldMk cId="2999378922" sldId="550"/>
            <ac:spMk id="3" creationId="{376ED133-0024-0A9E-08EC-BA1E167F16A2}"/>
          </ac:spMkLst>
        </pc:spChg>
        <pc:spChg chg="mod">
          <ac:chgData name="Glen Jones" userId="e846aaca-4b24-4b13-b0d0-f2308e16b284" providerId="ADAL" clId="{ED47ACC3-9597-4D89-A1DC-43CF280EF274}" dt="2026-06-04T13:42:59.566" v="2771" actId="1076"/>
          <ac:spMkLst>
            <pc:docMk/>
            <pc:sldMk cId="2999378922" sldId="550"/>
            <ac:spMk id="7" creationId="{B73DB86F-0ED3-94FC-5F71-62EB02CE645E}"/>
          </ac:spMkLst>
        </pc:spChg>
        <pc:picChg chg="mod">
          <ac:chgData name="Glen Jones" userId="e846aaca-4b24-4b13-b0d0-f2308e16b284" providerId="ADAL" clId="{ED47ACC3-9597-4D89-A1DC-43CF280EF274}" dt="2026-06-04T13:42:57.135" v="2770" actId="14100"/>
          <ac:picMkLst>
            <pc:docMk/>
            <pc:sldMk cId="2999378922" sldId="550"/>
            <ac:picMk id="8" creationId="{C8C51AD0-C19E-65FD-F94C-983A799F89D8}"/>
          </ac:picMkLst>
        </pc:picChg>
      </pc:sldChg>
      <pc:sldChg chg="modSp add mod modNotesTx">
        <pc:chgData name="Glen Jones" userId="e846aaca-4b24-4b13-b0d0-f2308e16b284" providerId="ADAL" clId="{ED47ACC3-9597-4D89-A1DC-43CF280EF274}" dt="2026-05-14T11:32:24.410" v="2203" actId="14734"/>
        <pc:sldMkLst>
          <pc:docMk/>
          <pc:sldMk cId="2172114283" sldId="551"/>
        </pc:sldMkLst>
        <pc:spChg chg="mod">
          <ac:chgData name="Glen Jones" userId="e846aaca-4b24-4b13-b0d0-f2308e16b284" providerId="ADAL" clId="{ED47ACC3-9597-4D89-A1DC-43CF280EF274}" dt="2026-05-14T11:29:14.016" v="2070" actId="20577"/>
          <ac:spMkLst>
            <pc:docMk/>
            <pc:sldMk cId="2172114283" sldId="551"/>
            <ac:spMk id="3" creationId="{73B953FE-3B13-F9DF-7546-A3D88899EDC1}"/>
          </ac:spMkLst>
        </pc:spChg>
        <pc:spChg chg="mod">
          <ac:chgData name="Glen Jones" userId="e846aaca-4b24-4b13-b0d0-f2308e16b284" providerId="ADAL" clId="{ED47ACC3-9597-4D89-A1DC-43CF280EF274}" dt="2026-05-14T11:29:21.586" v="2081" actId="20577"/>
          <ac:spMkLst>
            <pc:docMk/>
            <pc:sldMk cId="2172114283" sldId="551"/>
            <ac:spMk id="8" creationId="{FBAF898C-CF82-FEB1-7660-42D7233A12FF}"/>
          </ac:spMkLst>
        </pc:spChg>
        <pc:spChg chg="mod">
          <ac:chgData name="Glen Jones" userId="e846aaca-4b24-4b13-b0d0-f2308e16b284" providerId="ADAL" clId="{ED47ACC3-9597-4D89-A1DC-43CF280EF274}" dt="2026-05-14T11:29:16.786" v="2075" actId="20577"/>
          <ac:spMkLst>
            <pc:docMk/>
            <pc:sldMk cId="2172114283" sldId="551"/>
            <ac:spMk id="10" creationId="{C215A6EA-67BB-46E7-AFEB-B4EB07956366}"/>
          </ac:spMkLst>
        </pc:spChg>
        <pc:spChg chg="mod">
          <ac:chgData name="Glen Jones" userId="e846aaca-4b24-4b13-b0d0-f2308e16b284" providerId="ADAL" clId="{ED47ACC3-9597-4D89-A1DC-43CF280EF274}" dt="2026-05-14T11:29:24.866" v="2088" actId="20577"/>
          <ac:spMkLst>
            <pc:docMk/>
            <pc:sldMk cId="2172114283" sldId="551"/>
            <ac:spMk id="12" creationId="{E869878D-CA78-D2F5-B3E6-9977AEC81750}"/>
          </ac:spMkLst>
        </pc:spChg>
        <pc:spChg chg="mod">
          <ac:chgData name="Glen Jones" userId="e846aaca-4b24-4b13-b0d0-f2308e16b284" providerId="ADAL" clId="{ED47ACC3-9597-4D89-A1DC-43CF280EF274}" dt="2026-05-14T11:29:29.668" v="2102" actId="20577"/>
          <ac:spMkLst>
            <pc:docMk/>
            <pc:sldMk cId="2172114283" sldId="551"/>
            <ac:spMk id="14" creationId="{804D1170-DA86-E114-3CA1-BB4012318BD6}"/>
          </ac:spMkLst>
        </pc:spChg>
        <pc:spChg chg="mod">
          <ac:chgData name="Glen Jones" userId="e846aaca-4b24-4b13-b0d0-f2308e16b284" providerId="ADAL" clId="{ED47ACC3-9597-4D89-A1DC-43CF280EF274}" dt="2026-05-14T11:29:35.566" v="2117" actId="20577"/>
          <ac:spMkLst>
            <pc:docMk/>
            <pc:sldMk cId="2172114283" sldId="551"/>
            <ac:spMk id="15" creationId="{A39AB8B0-135C-151B-5DE7-063ECA84DFAC}"/>
          </ac:spMkLst>
        </pc:spChg>
        <pc:spChg chg="mod">
          <ac:chgData name="Glen Jones" userId="e846aaca-4b24-4b13-b0d0-f2308e16b284" providerId="ADAL" clId="{ED47ACC3-9597-4D89-A1DC-43CF280EF274}" dt="2026-05-14T11:29:32.610" v="2109" actId="20577"/>
          <ac:spMkLst>
            <pc:docMk/>
            <pc:sldMk cId="2172114283" sldId="551"/>
            <ac:spMk id="16" creationId="{B2AD024D-8B71-CF78-238E-A7CE359E10F2}"/>
          </ac:spMkLst>
        </pc:spChg>
        <pc:spChg chg="mod">
          <ac:chgData name="Glen Jones" userId="e846aaca-4b24-4b13-b0d0-f2308e16b284" providerId="ADAL" clId="{ED47ACC3-9597-4D89-A1DC-43CF280EF274}" dt="2026-05-14T11:29:39.963" v="2127" actId="5793"/>
          <ac:spMkLst>
            <pc:docMk/>
            <pc:sldMk cId="2172114283" sldId="551"/>
            <ac:spMk id="17" creationId="{69C6FD53-2EDB-AC2F-02C5-B5B696BEB150}"/>
          </ac:spMkLst>
        </pc:spChg>
        <pc:spChg chg="mod">
          <ac:chgData name="Glen Jones" userId="e846aaca-4b24-4b13-b0d0-f2308e16b284" providerId="ADAL" clId="{ED47ACC3-9597-4D89-A1DC-43CF280EF274}" dt="2026-05-14T11:29:45.266" v="2133" actId="20577"/>
          <ac:spMkLst>
            <pc:docMk/>
            <pc:sldMk cId="2172114283" sldId="551"/>
            <ac:spMk id="18" creationId="{52FFD798-B461-DE8C-695E-C6E401AE4688}"/>
          </ac:spMkLst>
        </pc:spChg>
        <pc:spChg chg="mod">
          <ac:chgData name="Glen Jones" userId="e846aaca-4b24-4b13-b0d0-f2308e16b284" providerId="ADAL" clId="{ED47ACC3-9597-4D89-A1DC-43CF280EF274}" dt="2026-05-14T11:29:55.016" v="2148" actId="20577"/>
          <ac:spMkLst>
            <pc:docMk/>
            <pc:sldMk cId="2172114283" sldId="551"/>
            <ac:spMk id="22" creationId="{EDF8903D-DEBD-817F-1AD2-98E1B5A4B3A4}"/>
          </ac:spMkLst>
        </pc:spChg>
        <pc:spChg chg="mod">
          <ac:chgData name="Glen Jones" userId="e846aaca-4b24-4b13-b0d0-f2308e16b284" providerId="ADAL" clId="{ED47ACC3-9597-4D89-A1DC-43CF280EF274}" dt="2026-05-14T11:29:48.786" v="2140" actId="20577"/>
          <ac:spMkLst>
            <pc:docMk/>
            <pc:sldMk cId="2172114283" sldId="551"/>
            <ac:spMk id="24" creationId="{9716FD3D-7499-9064-4B93-304D3C087007}"/>
          </ac:spMkLst>
        </pc:spChg>
        <pc:spChg chg="mod">
          <ac:chgData name="Glen Jones" userId="e846aaca-4b24-4b13-b0d0-f2308e16b284" providerId="ADAL" clId="{ED47ACC3-9597-4D89-A1DC-43CF280EF274}" dt="2026-05-14T11:29:57.896" v="2157" actId="20577"/>
          <ac:spMkLst>
            <pc:docMk/>
            <pc:sldMk cId="2172114283" sldId="551"/>
            <ac:spMk id="25" creationId="{E1A04CD6-768F-C9F8-8FFE-8C53978DD3D5}"/>
          </ac:spMkLst>
        </pc:spChg>
        <pc:spChg chg="mod">
          <ac:chgData name="Glen Jones" userId="e846aaca-4b24-4b13-b0d0-f2308e16b284" providerId="ADAL" clId="{ED47ACC3-9597-4D89-A1DC-43CF280EF274}" dt="2026-05-14T11:30:04.029" v="2165" actId="20577"/>
          <ac:spMkLst>
            <pc:docMk/>
            <pc:sldMk cId="2172114283" sldId="551"/>
            <ac:spMk id="26" creationId="{7C29D432-94EF-4DAF-3A06-AEB68C9BE6E3}"/>
          </ac:spMkLst>
        </pc:spChg>
        <pc:spChg chg="mod">
          <ac:chgData name="Glen Jones" userId="e846aaca-4b24-4b13-b0d0-f2308e16b284" providerId="ADAL" clId="{ED47ACC3-9597-4D89-A1DC-43CF280EF274}" dt="2026-05-14T11:30:17.906" v="2180" actId="20577"/>
          <ac:spMkLst>
            <pc:docMk/>
            <pc:sldMk cId="2172114283" sldId="551"/>
            <ac:spMk id="28" creationId="{52116A18-03AA-962B-4A8B-D582EC514D37}"/>
          </ac:spMkLst>
        </pc:spChg>
        <pc:spChg chg="mod">
          <ac:chgData name="Glen Jones" userId="e846aaca-4b24-4b13-b0d0-f2308e16b284" providerId="ADAL" clId="{ED47ACC3-9597-4D89-A1DC-43CF280EF274}" dt="2026-05-14T11:30:13.466" v="2174" actId="20577"/>
          <ac:spMkLst>
            <pc:docMk/>
            <pc:sldMk cId="2172114283" sldId="551"/>
            <ac:spMk id="29" creationId="{54558C62-C46C-7996-E681-9A6DFC69ADF6}"/>
          </ac:spMkLst>
        </pc:spChg>
        <pc:spChg chg="mod">
          <ac:chgData name="Glen Jones" userId="e846aaca-4b24-4b13-b0d0-f2308e16b284" providerId="ADAL" clId="{ED47ACC3-9597-4D89-A1DC-43CF280EF274}" dt="2026-05-14T11:30:21.722" v="2187" actId="20577"/>
          <ac:spMkLst>
            <pc:docMk/>
            <pc:sldMk cId="2172114283" sldId="551"/>
            <ac:spMk id="30" creationId="{8A2D4437-C4BA-5AD4-EED3-5D4ACCBE1E9E}"/>
          </ac:spMkLst>
        </pc:spChg>
        <pc:graphicFrameChg chg="mod modGraphic">
          <ac:chgData name="Glen Jones" userId="e846aaca-4b24-4b13-b0d0-f2308e16b284" providerId="ADAL" clId="{ED47ACC3-9597-4D89-A1DC-43CF280EF274}" dt="2026-05-14T11:32:24.410" v="2203" actId="14734"/>
          <ac:graphicFrameMkLst>
            <pc:docMk/>
            <pc:sldMk cId="2172114283" sldId="551"/>
            <ac:graphicFrameMk id="4" creationId="{B969CBC6-6141-0D04-7A5C-A142417460BC}"/>
          </ac:graphicFrameMkLst>
        </pc:graphicFrameChg>
      </pc:sldChg>
      <pc:sldChg chg="modSp add mod addAnim delAnim modAnim modNotesTx">
        <pc:chgData name="Glen Jones" userId="e846aaca-4b24-4b13-b0d0-f2308e16b284" providerId="ADAL" clId="{ED47ACC3-9597-4D89-A1DC-43CF280EF274}" dt="2026-06-04T13:44:27.046" v="2780" actId="14100"/>
        <pc:sldMkLst>
          <pc:docMk/>
          <pc:sldMk cId="2309554502" sldId="552"/>
        </pc:sldMkLst>
        <pc:spChg chg="mod">
          <ac:chgData name="Glen Jones" userId="e846aaca-4b24-4b13-b0d0-f2308e16b284" providerId="ADAL" clId="{ED47ACC3-9597-4D89-A1DC-43CF280EF274}" dt="2026-05-14T11:54:09.072" v="2696" actId="20577"/>
          <ac:spMkLst>
            <pc:docMk/>
            <pc:sldMk cId="2309554502" sldId="552"/>
            <ac:spMk id="2" creationId="{DC342FF7-E823-7CCE-EC4D-9A709A7E19D8}"/>
          </ac:spMkLst>
        </pc:spChg>
        <pc:spChg chg="mod">
          <ac:chgData name="Glen Jones" userId="e846aaca-4b24-4b13-b0d0-f2308e16b284" providerId="ADAL" clId="{ED47ACC3-9597-4D89-A1DC-43CF280EF274}" dt="2026-05-14T11:33:10.366" v="2210" actId="14100"/>
          <ac:spMkLst>
            <pc:docMk/>
            <pc:sldMk cId="2309554502" sldId="552"/>
            <ac:spMk id="3" creationId="{A0C5D48E-45C9-1253-26E1-7557121AF2AA}"/>
          </ac:spMkLst>
        </pc:spChg>
        <pc:picChg chg="mod">
          <ac:chgData name="Glen Jones" userId="e846aaca-4b24-4b13-b0d0-f2308e16b284" providerId="ADAL" clId="{ED47ACC3-9597-4D89-A1DC-43CF280EF274}" dt="2026-06-04T13:44:27.046" v="2780" actId="14100"/>
          <ac:picMkLst>
            <pc:docMk/>
            <pc:sldMk cId="2309554502" sldId="552"/>
            <ac:picMk id="9" creationId="{DC1CFFD4-1DC3-9DC3-3D67-40EADB2EE925}"/>
          </ac:picMkLst>
        </pc:picChg>
      </pc:sldChg>
      <pc:sldChg chg="modSp add mod">
        <pc:chgData name="Glen Jones" userId="e846aaca-4b24-4b13-b0d0-f2308e16b284" providerId="ADAL" clId="{ED47ACC3-9597-4D89-A1DC-43CF280EF274}" dt="2026-05-14T11:43:58.196" v="2430" actId="14100"/>
        <pc:sldMkLst>
          <pc:docMk/>
          <pc:sldMk cId="2227537778" sldId="559"/>
        </pc:sldMkLst>
        <pc:spChg chg="mod">
          <ac:chgData name="Glen Jones" userId="e846aaca-4b24-4b13-b0d0-f2308e16b284" providerId="ADAL" clId="{ED47ACC3-9597-4D89-A1DC-43CF280EF274}" dt="2026-05-14T11:42:37.399" v="2343" actId="20577"/>
          <ac:spMkLst>
            <pc:docMk/>
            <pc:sldMk cId="2227537778" sldId="559"/>
            <ac:spMk id="3" creationId="{60166664-AA17-E116-F299-27DADD53E88D}"/>
          </ac:spMkLst>
        </pc:spChg>
        <pc:spChg chg="mod">
          <ac:chgData name="Glen Jones" userId="e846aaca-4b24-4b13-b0d0-f2308e16b284" providerId="ADAL" clId="{ED47ACC3-9597-4D89-A1DC-43CF280EF274}" dt="2026-05-14T11:43:58.196" v="2430" actId="14100"/>
          <ac:spMkLst>
            <pc:docMk/>
            <pc:sldMk cId="2227537778" sldId="559"/>
            <ac:spMk id="4" creationId="{454206F4-D3E8-BAE1-1F53-295DE1C38EEE}"/>
          </ac:spMkLst>
        </pc:spChg>
        <pc:spChg chg="mod">
          <ac:chgData name="Glen Jones" userId="e846aaca-4b24-4b13-b0d0-f2308e16b284" providerId="ADAL" clId="{ED47ACC3-9597-4D89-A1DC-43CF280EF274}" dt="2026-05-14T11:43:54.964" v="2429" actId="1076"/>
          <ac:spMkLst>
            <pc:docMk/>
            <pc:sldMk cId="2227537778" sldId="559"/>
            <ac:spMk id="5" creationId="{7C7D725C-E7E6-72F4-33A1-D537EDF1B70C}"/>
          </ac:spMkLst>
        </pc:spChg>
        <pc:picChg chg="mod">
          <ac:chgData name="Glen Jones" userId="e846aaca-4b24-4b13-b0d0-f2308e16b284" providerId="ADAL" clId="{ED47ACC3-9597-4D89-A1DC-43CF280EF274}" dt="2026-05-14T11:43:50.184" v="2428" actId="1076"/>
          <ac:picMkLst>
            <pc:docMk/>
            <pc:sldMk cId="2227537778" sldId="559"/>
            <ac:picMk id="6" creationId="{618C2922-F170-9EE5-C868-2A351881A08C}"/>
          </ac:picMkLst>
        </pc:picChg>
      </pc:sldChg>
      <pc:sldChg chg="modSp add mod">
        <pc:chgData name="Glen Jones" userId="e846aaca-4b24-4b13-b0d0-f2308e16b284" providerId="ADAL" clId="{ED47ACC3-9597-4D89-A1DC-43CF280EF274}" dt="2026-05-14T11:45:06.258" v="2509" actId="14100"/>
        <pc:sldMkLst>
          <pc:docMk/>
          <pc:sldMk cId="3984419340" sldId="560"/>
        </pc:sldMkLst>
        <pc:spChg chg="mod">
          <ac:chgData name="Glen Jones" userId="e846aaca-4b24-4b13-b0d0-f2308e16b284" providerId="ADAL" clId="{ED47ACC3-9597-4D89-A1DC-43CF280EF274}" dt="2026-05-14T11:45:06.258" v="2509" actId="14100"/>
          <ac:spMkLst>
            <pc:docMk/>
            <pc:sldMk cId="3984419340" sldId="560"/>
            <ac:spMk id="2" creationId="{11F40062-BAEE-9299-F07D-3B356DAD537E}"/>
          </ac:spMkLst>
        </pc:spChg>
        <pc:spChg chg="mod">
          <ac:chgData name="Glen Jones" userId="e846aaca-4b24-4b13-b0d0-f2308e16b284" providerId="ADAL" clId="{ED47ACC3-9597-4D89-A1DC-43CF280EF274}" dt="2026-05-14T11:44:41.243" v="2487" actId="20577"/>
          <ac:spMkLst>
            <pc:docMk/>
            <pc:sldMk cId="3984419340" sldId="560"/>
            <ac:spMk id="3" creationId="{A6133B76-B8E3-73DD-B0EF-26D4B1528CDB}"/>
          </ac:spMkLst>
        </pc:spChg>
        <pc:spChg chg="mod">
          <ac:chgData name="Glen Jones" userId="e846aaca-4b24-4b13-b0d0-f2308e16b284" providerId="ADAL" clId="{ED47ACC3-9597-4D89-A1DC-43CF280EF274}" dt="2026-05-14T11:44:14.199" v="2443" actId="20577"/>
          <ac:spMkLst>
            <pc:docMk/>
            <pc:sldMk cId="3984419340" sldId="560"/>
            <ac:spMk id="5" creationId="{32C58903-A32A-96EE-DD46-74F9DF8063FB}"/>
          </ac:spMkLst>
        </pc:spChg>
      </pc:sldChg>
      <pc:sldChg chg="modSp add mod">
        <pc:chgData name="Glen Jones" userId="e846aaca-4b24-4b13-b0d0-f2308e16b284" providerId="ADAL" clId="{ED47ACC3-9597-4D89-A1DC-43CF280EF274}" dt="2026-05-14T11:51:56.692" v="2695" actId="20577"/>
        <pc:sldMkLst>
          <pc:docMk/>
          <pc:sldMk cId="3483337077" sldId="561"/>
        </pc:sldMkLst>
        <pc:spChg chg="mod">
          <ac:chgData name="Glen Jones" userId="e846aaca-4b24-4b13-b0d0-f2308e16b284" providerId="ADAL" clId="{ED47ACC3-9597-4D89-A1DC-43CF280EF274}" dt="2026-05-14T11:51:56.692" v="2695" actId="20577"/>
          <ac:spMkLst>
            <pc:docMk/>
            <pc:sldMk cId="3483337077" sldId="561"/>
            <ac:spMk id="2" creationId="{DC927B41-C5EF-976F-BBDC-1543507D31F9}"/>
          </ac:spMkLst>
        </pc:spChg>
        <pc:spChg chg="mod">
          <ac:chgData name="Glen Jones" userId="e846aaca-4b24-4b13-b0d0-f2308e16b284" providerId="ADAL" clId="{ED47ACC3-9597-4D89-A1DC-43CF280EF274}" dt="2026-05-14T11:51:44.092" v="2685" actId="108"/>
          <ac:spMkLst>
            <pc:docMk/>
            <pc:sldMk cId="3483337077" sldId="561"/>
            <ac:spMk id="3" creationId="{B268D115-9B29-5E33-8540-F0849A529E41}"/>
          </ac:spMkLst>
        </pc:spChg>
        <pc:spChg chg="mod">
          <ac:chgData name="Glen Jones" userId="e846aaca-4b24-4b13-b0d0-f2308e16b284" providerId="ADAL" clId="{ED47ACC3-9597-4D89-A1DC-43CF280EF274}" dt="2026-05-14T11:51:33.289" v="2679"/>
          <ac:spMkLst>
            <pc:docMk/>
            <pc:sldMk cId="3483337077" sldId="561"/>
            <ac:spMk id="5" creationId="{D5CF23BF-A8D2-7CAA-ADA7-F2B3890E771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9E2484-DE31-46F7-94F9-5D760AFE968C}" type="datetimeFigureOut">
              <a:rPr lang="en-GB" smtClean="0"/>
              <a:t>04/06/2026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5B57F6-A0F7-400D-84DE-F43938E0D79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92719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AB38-B333-57C8-E695-9B39F3791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CFC5-6621-E22B-43C0-A0BF31426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44877-0EC3-DE54-0D36-4FC237034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667BB-7591-92CD-9100-3FB124E1E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6867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register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= to record officially</a:t>
            </a:r>
            <a:b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registration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= the act of recording officially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5B57F6-A0F7-400D-84DE-F43938E0D792}" type="slidenum">
              <a:rPr lang="en-GB" smtClean="0"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446403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Where has the silent E on the end of </a:t>
            </a:r>
            <a:r>
              <a:rPr lang="en-GB" sz="1200" b="0" i="0" kern="1200" dirty="0" err="1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posE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gone?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Silent E + suffix starts with a vowel = Drop the E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4C69A3-6DA2-549F-FEA2-E9BEAAA080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FABF796-F411-FDD3-1083-BD68CD0E172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57613F0-F685-3762-4061-EFFCE35D0E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915182-3DB1-AB9E-F8BC-4FB766E5D04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85891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38C571-F1CD-D650-8A98-3EDC85B5BC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6A1871F-E859-2E5F-96C7-9343D3E6E7E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793EF85-8D7C-BA98-CC8E-2D4C918067B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C5C812-BF3C-9DDE-6F14-BF2609717ED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45059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51AA6A-2A63-77D9-4869-64B0F888E9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BFE0A76-F8C4-0316-B8EB-24FD5B67954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E8CEDE-327A-FE34-B0AD-6A739DB4110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C6B7C39-FE9E-D952-E8EB-2FD1E20B948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24843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C09855-B985-A96A-CF6B-D10E33A1E1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4E0C07C-94D7-3DBC-D8E2-936C5A6D1CB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28081A8-AAB2-002B-C7B4-CDCF1F26BB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8D8AD70-DBB6-9595-FEB4-C098EECFC10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51996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5B57F6-A0F7-400D-84DE-F43938E0D792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353056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t"/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Both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reg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</a:t>
            </a:r>
            <a:r>
              <a:rPr lang="en-GB" sz="1200" b="1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rect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come from the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same Latin verb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</a:t>
            </a:r>
          </a:p>
          <a:p>
            <a:pPr fontAlgn="t"/>
            <a:r>
              <a:rPr lang="en-GB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regere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= 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 rule, guide, or make straight</a:t>
            </a:r>
            <a:endParaRPr lang="en-GB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t"/>
            <a:endParaRPr lang="en-GB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t"/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Latin, the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same root changed its spelling slightly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depending on how it was used in a sentence.</a:t>
            </a:r>
          </a:p>
          <a:p>
            <a:pPr fontAlgn="t"/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reg‑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→ the main root form</a:t>
            </a:r>
          </a:p>
          <a:p>
            <a:pPr fontAlgn="t"/>
            <a:r>
              <a:rPr lang="en-GB" sz="1200" b="1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rect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‑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→ the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past participle form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meaning 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made straight</a:t>
            </a:r>
          </a:p>
          <a:p>
            <a:pPr fontAlgn="t"/>
            <a:endParaRPr lang="en-GB" sz="1200" b="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t"/>
            <a:r>
              <a:rPr lang="en-GB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Words like rectangle, correct and direct also come from the same origin. </a:t>
            </a:r>
            <a:endParaRPr lang="en-GB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5B57F6-A0F7-400D-84DE-F43938E0D792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42686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6.png"/><Relationship Id="rId9" Type="http://schemas.microsoft.com/office/2007/relationships/hdphoto" Target="../media/hdphoto3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A15D05-7275-BAB6-100B-39BFEB8871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B719AE40-E84D-8297-9106-915F90DBCC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52CE27-0709-7546-C3FC-BDF2BAF31024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de sign ed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B4FA3357-A447-3BBB-A314-590D630865A4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D9497DF-BAE5-34EC-C899-DCF3BA3DFBC1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C8A4D6F-4950-DC3F-E50C-AB04FB44B5E8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5F9488A-99F5-D881-4D48-D85D067BC931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1B33E5C-FFF6-CC54-4C1F-EEA21F92463E}"/>
              </a:ext>
            </a:extLst>
          </p:cNvPr>
          <p:cNvSpPr/>
          <p:nvPr/>
        </p:nvSpPr>
        <p:spPr>
          <a:xfrm>
            <a:off x="8176430" y="2285522"/>
            <a:ext cx="2100334" cy="2066758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09818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4CAC3B-3FD2-388A-EAD4-967DEDBD0D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07A911A-1301-E072-E040-6A01831A69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6B8C05-ED27-90BD-EBA3-65153BCD1317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de sign ed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9AAF521-2ECB-8F42-5332-D97E1AE14247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6A98E16-62A7-F332-1468-5DBE559DE496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0296B48E-EE63-18C7-C692-A6172D7CC30C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B3EDE09-7C1C-149A-69CD-D903FD23F339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6D9D954E-4174-056C-2B7C-989C406439B0}"/>
              </a:ext>
            </a:extLst>
          </p:cNvPr>
          <p:cNvSpPr/>
          <p:nvPr/>
        </p:nvSpPr>
        <p:spPr>
          <a:xfrm>
            <a:off x="1915236" y="2183124"/>
            <a:ext cx="2220036" cy="2169155"/>
          </a:xfrm>
          <a:prstGeom prst="ellipse">
            <a:avLst/>
          </a:prstGeom>
          <a:noFill/>
          <a:ln w="762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616F22B-6E55-95C3-6F34-A8D2FDF21A9F}"/>
              </a:ext>
            </a:extLst>
          </p:cNvPr>
          <p:cNvSpPr/>
          <p:nvPr/>
        </p:nvSpPr>
        <p:spPr>
          <a:xfrm>
            <a:off x="8176430" y="2285522"/>
            <a:ext cx="2100334" cy="2066758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213043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0CE605-0188-1734-FF6A-347FCC7858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3C40F4F6-01B2-FE9E-AAAF-3B0AA6AD51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6AED87-047E-4C12-B61E-B73E2CAE323A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de sign ed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D5BE626-CAD4-3F31-B5BD-403786513E59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A55A6DA-7E72-C107-DB4B-12E340F4FC2A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D27CF1A-00BC-A5A8-282B-F2DFBEF18642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BCDFF8A6-3A75-DDC7-4DF0-642303A72034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5C3B8E6-F28D-F759-3EBB-9E04DB6C7DB9}"/>
              </a:ext>
            </a:extLst>
          </p:cNvPr>
          <p:cNvCxnSpPr>
            <a:cxnSpLocks/>
          </p:cNvCxnSpPr>
          <p:nvPr/>
        </p:nvCxnSpPr>
        <p:spPr>
          <a:xfrm>
            <a:off x="4656601" y="4023672"/>
            <a:ext cx="2876963" cy="0"/>
          </a:xfrm>
          <a:prstGeom prst="line">
            <a:avLst/>
          </a:prstGeom>
          <a:ln w="76200">
            <a:solidFill>
              <a:srgbClr val="EF8023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5" name="Rectangle 4">
            <a:extLst>
              <a:ext uri="{FF2B5EF4-FFF2-40B4-BE49-F238E27FC236}">
                <a16:creationId xmlns:a16="http://schemas.microsoft.com/office/drawing/2014/main" id="{AC285970-16DB-9B45-DF2F-59E5C880C15B}"/>
              </a:ext>
            </a:extLst>
          </p:cNvPr>
          <p:cNvSpPr/>
          <p:nvPr/>
        </p:nvSpPr>
        <p:spPr>
          <a:xfrm>
            <a:off x="8176430" y="2285522"/>
            <a:ext cx="2100334" cy="2066758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296F7A82-A841-4756-E5F9-0E60F0C0CC93}"/>
              </a:ext>
            </a:extLst>
          </p:cNvPr>
          <p:cNvSpPr/>
          <p:nvPr/>
        </p:nvSpPr>
        <p:spPr>
          <a:xfrm>
            <a:off x="1915236" y="2183124"/>
            <a:ext cx="2220036" cy="2169155"/>
          </a:xfrm>
          <a:prstGeom prst="ellipse">
            <a:avLst/>
          </a:prstGeom>
          <a:noFill/>
          <a:ln w="762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441510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F7EF66-A09C-A608-4E44-EB55A1A59F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38ABBDC5-82DA-359F-222A-08F3A0C1EB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08B84C-6446-93FB-FBEA-FC1A6A1617DB}"/>
              </a:ext>
            </a:extLst>
          </p:cNvPr>
          <p:cNvSpPr txBox="1">
            <a:spLocks/>
          </p:cNvSpPr>
          <p:nvPr/>
        </p:nvSpPr>
        <p:spPr>
          <a:xfrm>
            <a:off x="261256" y="210954"/>
            <a:ext cx="11669486" cy="118328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9600" dirty="0">
                <a:solidFill>
                  <a:schemeClr val="bg1"/>
                </a:solidFill>
                <a:ea typeface="Andika"/>
                <a:cs typeface="Andika"/>
              </a:rPr>
              <a:t>de sign ed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A441D4E-25B3-A910-7B94-AB0F0E3E78FB}"/>
              </a:ext>
            </a:extLst>
          </p:cNvPr>
          <p:cNvSpPr txBox="1">
            <a:spLocks/>
          </p:cNvSpPr>
          <p:nvPr/>
        </p:nvSpPr>
        <p:spPr>
          <a:xfrm>
            <a:off x="1062604" y="1786286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19459A3-F243-FC17-BA53-72A8ADEACD0A}"/>
              </a:ext>
            </a:extLst>
          </p:cNvPr>
          <p:cNvSpPr txBox="1">
            <a:spLocks/>
          </p:cNvSpPr>
          <p:nvPr/>
        </p:nvSpPr>
        <p:spPr>
          <a:xfrm>
            <a:off x="3386507" y="1782279"/>
            <a:ext cx="1609197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sign</a:t>
            </a: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B931618F-1E5E-5058-C0D9-36F42B96ABEE}"/>
              </a:ext>
            </a:extLst>
          </p:cNvPr>
          <p:cNvSpPr/>
          <p:nvPr/>
        </p:nvSpPr>
        <p:spPr>
          <a:xfrm>
            <a:off x="7617155" y="193924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7FD788D0-1298-89AF-969D-A788C1A541FC}"/>
              </a:ext>
            </a:extLst>
          </p:cNvPr>
          <p:cNvSpPr txBox="1">
            <a:spLocks/>
          </p:cNvSpPr>
          <p:nvPr/>
        </p:nvSpPr>
        <p:spPr>
          <a:xfrm>
            <a:off x="8948098" y="171238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3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9600" dirty="0">
                <a:solidFill>
                  <a:schemeClr val="bg1"/>
                </a:solidFill>
                <a:ea typeface="Andika"/>
                <a:cs typeface="Andika"/>
              </a:rPr>
              <a:t>designed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Cross 19">
            <a:extLst>
              <a:ext uri="{FF2B5EF4-FFF2-40B4-BE49-F238E27FC236}">
                <a16:creationId xmlns:a16="http://schemas.microsoft.com/office/drawing/2014/main" id="{4685B9BA-40FC-8AFF-5A3D-BED388BC5355}"/>
              </a:ext>
            </a:extLst>
          </p:cNvPr>
          <p:cNvSpPr/>
          <p:nvPr/>
        </p:nvSpPr>
        <p:spPr>
          <a:xfrm>
            <a:off x="2756881" y="19267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3B634666-9D39-0F1A-60E0-6EF817E84E2B}"/>
              </a:ext>
            </a:extLst>
          </p:cNvPr>
          <p:cNvSpPr txBox="1">
            <a:spLocks/>
          </p:cNvSpPr>
          <p:nvPr/>
        </p:nvSpPr>
        <p:spPr>
          <a:xfrm>
            <a:off x="895111" y="3065837"/>
            <a:ext cx="10281180" cy="77152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</a:t>
            </a:r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sign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bound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free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base?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601E5D4-52FB-D6BA-DCAA-311BF4DC1146}"/>
              </a:ext>
            </a:extLst>
          </p:cNvPr>
          <p:cNvSpPr txBox="1">
            <a:spLocks/>
          </p:cNvSpPr>
          <p:nvPr/>
        </p:nvSpPr>
        <p:spPr>
          <a:xfrm>
            <a:off x="342900" y="4083527"/>
            <a:ext cx="11409218" cy="77152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“Sign”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free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base as we can use it as a word on its own.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9E5355D-57FE-AC24-6386-CD262EDF3283}"/>
              </a:ext>
            </a:extLst>
          </p:cNvPr>
          <p:cNvCxnSpPr>
            <a:cxnSpLocks/>
          </p:cNvCxnSpPr>
          <p:nvPr/>
        </p:nvCxnSpPr>
        <p:spPr>
          <a:xfrm>
            <a:off x="5217993" y="1101185"/>
            <a:ext cx="1796956" cy="0"/>
          </a:xfrm>
          <a:prstGeom prst="line">
            <a:avLst/>
          </a:prstGeom>
          <a:ln w="76200">
            <a:solidFill>
              <a:srgbClr val="EF80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>
            <a:extLst>
              <a:ext uri="{FF2B5EF4-FFF2-40B4-BE49-F238E27FC236}">
                <a16:creationId xmlns:a16="http://schemas.microsoft.com/office/drawing/2014/main" id="{A155CA57-7712-F8C6-616D-5AC2BCCDFDDC}"/>
              </a:ext>
            </a:extLst>
          </p:cNvPr>
          <p:cNvSpPr/>
          <p:nvPr/>
        </p:nvSpPr>
        <p:spPr>
          <a:xfrm>
            <a:off x="7299522" y="168777"/>
            <a:ext cx="1388333" cy="1042852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FBBF4ED4-164D-A37E-2745-14636A7517D3}"/>
              </a:ext>
            </a:extLst>
          </p:cNvPr>
          <p:cNvSpPr/>
          <p:nvPr/>
        </p:nvSpPr>
        <p:spPr>
          <a:xfrm>
            <a:off x="3568403" y="210954"/>
            <a:ext cx="1388334" cy="1042852"/>
          </a:xfrm>
          <a:prstGeom prst="ellipse">
            <a:avLst/>
          </a:prstGeom>
          <a:noFill/>
          <a:ln w="762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53DF298-13D7-1415-D7D9-EDDAC1138A75}"/>
              </a:ext>
            </a:extLst>
          </p:cNvPr>
          <p:cNvSpPr txBox="1">
            <a:spLocks/>
          </p:cNvSpPr>
          <p:nvPr/>
        </p:nvSpPr>
        <p:spPr>
          <a:xfrm>
            <a:off x="5729892" y="1782279"/>
            <a:ext cx="1609197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E60074E8-25FD-5118-BC5F-FC2A2809CCB6}"/>
              </a:ext>
            </a:extLst>
          </p:cNvPr>
          <p:cNvSpPr/>
          <p:nvPr/>
        </p:nvSpPr>
        <p:spPr>
          <a:xfrm>
            <a:off x="5166364" y="193724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03915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B7C630DB-B924-ABCE-8570-0435D6F3D5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His signature was needed on the contract.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3770E1-C2E2-7310-4685-856705535BBF}"/>
              </a:ext>
            </a:extLst>
          </p:cNvPr>
          <p:cNvSpPr txBox="1"/>
          <p:nvPr/>
        </p:nvSpPr>
        <p:spPr>
          <a:xfrm>
            <a:off x="4036966" y="2767278"/>
            <a:ext cx="550282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0" dirty="0">
                <a:solidFill>
                  <a:schemeClr val="bg1"/>
                </a:solidFill>
              </a:rPr>
              <a:t>signature</a:t>
            </a: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651EA1A5-6C72-8FAC-B410-7A3B3B886C5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5958" y="1912930"/>
            <a:ext cx="5689222" cy="44856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599462B-D4FA-1399-C17F-A96CAD452DBC}"/>
              </a:ext>
            </a:extLst>
          </p:cNvPr>
          <p:cNvSpPr txBox="1"/>
          <p:nvPr/>
        </p:nvSpPr>
        <p:spPr>
          <a:xfrm>
            <a:off x="5640187" y="4135771"/>
            <a:ext cx="467687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sign = mark</a:t>
            </a:r>
          </a:p>
          <a:p>
            <a:r>
              <a:rPr lang="en-GB" dirty="0">
                <a:solidFill>
                  <a:schemeClr val="bg1"/>
                </a:solidFill>
              </a:rPr>
              <a:t>ate = make or become</a:t>
            </a:r>
          </a:p>
          <a:p>
            <a:r>
              <a:rPr lang="en-GB" dirty="0" err="1">
                <a:solidFill>
                  <a:schemeClr val="bg1"/>
                </a:solidFill>
              </a:rPr>
              <a:t>ure</a:t>
            </a:r>
            <a:r>
              <a:rPr lang="en-GB" dirty="0">
                <a:solidFill>
                  <a:schemeClr val="bg1"/>
                </a:solidFill>
              </a:rPr>
              <a:t> = result of</a:t>
            </a:r>
          </a:p>
          <a:p>
            <a:endParaRPr lang="en-GB" dirty="0">
              <a:solidFill>
                <a:schemeClr val="bg1"/>
              </a:solidFill>
            </a:endParaRPr>
          </a:p>
          <a:p>
            <a:r>
              <a:rPr lang="en-GB" dirty="0">
                <a:solidFill>
                  <a:schemeClr val="bg1"/>
                </a:solidFill>
              </a:rPr>
              <a:t>Drop the E!</a:t>
            </a:r>
          </a:p>
        </p:txBody>
      </p:sp>
    </p:spTree>
    <p:extLst>
      <p:ext uri="{BB962C8B-B14F-4D97-AF65-F5344CB8AC3E}">
        <p14:creationId xmlns:p14="http://schemas.microsoft.com/office/powerpoint/2010/main" val="6337084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C766A398-6CE0-514B-3DA9-418820B995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Her design was very clever.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3770E1-C2E2-7310-4685-856705535BBF}"/>
              </a:ext>
            </a:extLst>
          </p:cNvPr>
          <p:cNvSpPr txBox="1"/>
          <p:nvPr/>
        </p:nvSpPr>
        <p:spPr>
          <a:xfrm>
            <a:off x="4344480" y="2767278"/>
            <a:ext cx="39057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0" dirty="0">
                <a:solidFill>
                  <a:schemeClr val="bg1"/>
                </a:solidFill>
              </a:rPr>
              <a:t>design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8F4919DB-F3AD-1C3B-502B-CE3AB24260A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80449" y="1771348"/>
            <a:ext cx="4342450" cy="405144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285CF8B-F6E9-7505-591D-F854A9F8123B}"/>
              </a:ext>
            </a:extLst>
          </p:cNvPr>
          <p:cNvSpPr txBox="1"/>
          <p:nvPr/>
        </p:nvSpPr>
        <p:spPr>
          <a:xfrm>
            <a:off x="5204633" y="4032515"/>
            <a:ext cx="56180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de = down/out</a:t>
            </a:r>
          </a:p>
          <a:p>
            <a:r>
              <a:rPr lang="en-GB" dirty="0">
                <a:solidFill>
                  <a:schemeClr val="bg1"/>
                </a:solidFill>
              </a:rPr>
              <a:t>sign = mark</a:t>
            </a:r>
          </a:p>
          <a:p>
            <a:endParaRPr lang="en-GB" dirty="0">
              <a:solidFill>
                <a:schemeClr val="bg1"/>
              </a:solidFill>
            </a:endParaRPr>
          </a:p>
          <a:p>
            <a:r>
              <a:rPr lang="en-GB" dirty="0">
                <a:solidFill>
                  <a:schemeClr val="bg1"/>
                </a:solidFill>
              </a:rPr>
              <a:t>design = to mark out or plan something carefully</a:t>
            </a:r>
          </a:p>
        </p:txBody>
      </p:sp>
    </p:spTree>
    <p:extLst>
      <p:ext uri="{BB962C8B-B14F-4D97-AF65-F5344CB8AC3E}">
        <p14:creationId xmlns:p14="http://schemas.microsoft.com/office/powerpoint/2010/main" val="14822514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hape, background pattern&#10;&#10;Description automatically generated">
            <a:extLst>
              <a:ext uri="{FF2B5EF4-FFF2-40B4-BE49-F238E27FC236}">
                <a16:creationId xmlns:a16="http://schemas.microsoft.com/office/drawing/2014/main" id="{E3BF96B8-708E-EA13-F0A3-F806955B12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assign work to the right people.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3770E1-C2E2-7310-4685-856705535BBF}"/>
              </a:ext>
            </a:extLst>
          </p:cNvPr>
          <p:cNvSpPr txBox="1"/>
          <p:nvPr/>
        </p:nvSpPr>
        <p:spPr>
          <a:xfrm>
            <a:off x="3839200" y="2486429"/>
            <a:ext cx="39057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0" dirty="0">
                <a:solidFill>
                  <a:schemeClr val="bg1"/>
                </a:solidFill>
              </a:rPr>
              <a:t>assign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57BE9401-989E-F31E-8243-F4B48A7AF20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8702" y="2101511"/>
            <a:ext cx="3567698" cy="459673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FCCC3FD-20E3-B8D3-1E37-361E59ECE675}"/>
              </a:ext>
            </a:extLst>
          </p:cNvPr>
          <p:cNvSpPr txBox="1"/>
          <p:nvPr/>
        </p:nvSpPr>
        <p:spPr>
          <a:xfrm>
            <a:off x="4713313" y="3674164"/>
            <a:ext cx="630043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as = from ad = to/toward</a:t>
            </a:r>
          </a:p>
          <a:p>
            <a:r>
              <a:rPr lang="en-GB" dirty="0">
                <a:solidFill>
                  <a:schemeClr val="bg1"/>
                </a:solidFill>
              </a:rPr>
              <a:t>sign = mark</a:t>
            </a:r>
          </a:p>
          <a:p>
            <a:endParaRPr lang="en-GB" dirty="0">
              <a:solidFill>
                <a:schemeClr val="bg1"/>
              </a:solidFill>
            </a:endParaRPr>
          </a:p>
          <a:p>
            <a:r>
              <a:rPr lang="en-GB" dirty="0">
                <a:solidFill>
                  <a:schemeClr val="bg1"/>
                </a:solidFill>
              </a:rPr>
              <a:t>assign = to mark something to someone or give a task.</a:t>
            </a:r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When you assign work, you mark it for a particular person.</a:t>
            </a:r>
          </a:p>
        </p:txBody>
      </p:sp>
    </p:spTree>
    <p:extLst>
      <p:ext uri="{BB962C8B-B14F-4D97-AF65-F5344CB8AC3E}">
        <p14:creationId xmlns:p14="http://schemas.microsoft.com/office/powerpoint/2010/main" val="22015287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55E23D84-4559-A2B8-6401-ACE5CEB0EB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company had a famous insignia.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606834" y="2510715"/>
            <a:ext cx="475488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insignia</a:t>
            </a: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B1707024-0277-7CB8-373E-D2A1289B24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2511" y="1993711"/>
            <a:ext cx="4584695" cy="361477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A5A867F-57EF-86C4-F289-A07EFF5933C3}"/>
              </a:ext>
            </a:extLst>
          </p:cNvPr>
          <p:cNvSpPr txBox="1"/>
          <p:nvPr/>
        </p:nvSpPr>
        <p:spPr>
          <a:xfrm>
            <a:off x="4684844" y="3709851"/>
            <a:ext cx="572839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in = into</a:t>
            </a:r>
          </a:p>
          <a:p>
            <a:r>
              <a:rPr lang="en-GB" dirty="0">
                <a:solidFill>
                  <a:schemeClr val="bg1"/>
                </a:solidFill>
              </a:rPr>
              <a:t>sign = mark</a:t>
            </a:r>
          </a:p>
          <a:p>
            <a:r>
              <a:rPr lang="en-GB" dirty="0" err="1">
                <a:solidFill>
                  <a:schemeClr val="bg1"/>
                </a:solidFill>
              </a:rPr>
              <a:t>ia</a:t>
            </a:r>
            <a:r>
              <a:rPr lang="en-GB" dirty="0">
                <a:solidFill>
                  <a:schemeClr val="bg1"/>
                </a:solidFill>
              </a:rPr>
              <a:t> = thing or object</a:t>
            </a:r>
          </a:p>
          <a:p>
            <a:endParaRPr lang="en-GB" dirty="0">
              <a:solidFill>
                <a:schemeClr val="bg1"/>
              </a:solidFill>
            </a:endParaRPr>
          </a:p>
          <a:p>
            <a:r>
              <a:rPr lang="en-GB" dirty="0">
                <a:solidFill>
                  <a:schemeClr val="bg1"/>
                </a:solidFill>
              </a:rPr>
              <a:t>insignia = marks or symbols worn on something.</a:t>
            </a:r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Insignia are marks or symbols that show rank, role or membership.</a:t>
            </a:r>
          </a:p>
        </p:txBody>
      </p:sp>
    </p:spTree>
    <p:extLst>
      <p:ext uri="{BB962C8B-B14F-4D97-AF65-F5344CB8AC3E}">
        <p14:creationId xmlns:p14="http://schemas.microsoft.com/office/powerpoint/2010/main" val="34763940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B1E7B2-56D1-BA5A-7163-F9E31C1C1B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02A384C-12DA-B081-E3A8-72F0347A69C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969CBC6-6141-0D04-7A5C-A142417460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8240813"/>
              </p:ext>
            </p:extLst>
          </p:nvPr>
        </p:nvGraphicFramePr>
        <p:xfrm>
          <a:off x="2792714" y="1130477"/>
          <a:ext cx="7367587" cy="3317009"/>
        </p:xfrm>
        <a:graphic>
          <a:graphicData uri="http://schemas.openxmlformats.org/drawingml/2006/table">
            <a:tbl>
              <a:tblPr firstRow="1" firstCol="1" bandRow="1">
                <a:tableStyleId>{8A107856-5554-42FB-B03E-39F5DBC370BA}</a:tableStyleId>
              </a:tblPr>
              <a:tblGrid>
                <a:gridCol w="1874820">
                  <a:extLst>
                    <a:ext uri="{9D8B030D-6E8A-4147-A177-3AD203B41FA5}">
                      <a16:colId xmlns:a16="http://schemas.microsoft.com/office/drawing/2014/main" val="1479778784"/>
                    </a:ext>
                  </a:extLst>
                </a:gridCol>
                <a:gridCol w="3026932">
                  <a:extLst>
                    <a:ext uri="{9D8B030D-6E8A-4147-A177-3AD203B41FA5}">
                      <a16:colId xmlns:a16="http://schemas.microsoft.com/office/drawing/2014/main" val="2170449676"/>
                    </a:ext>
                  </a:extLst>
                </a:gridCol>
                <a:gridCol w="2465835">
                  <a:extLst>
                    <a:ext uri="{9D8B030D-6E8A-4147-A177-3AD203B41FA5}">
                      <a16:colId xmlns:a16="http://schemas.microsoft.com/office/drawing/2014/main" val="274789100"/>
                    </a:ext>
                  </a:extLst>
                </a:gridCol>
              </a:tblGrid>
              <a:tr h="331700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de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effectLst/>
                          <a:latin typeface="Andika" panose="02000000000000000000" pitchFamily="2" charset="0"/>
                          <a:cs typeface="Times New Roman" panose="02020603050405020304" pitchFamily="18" charset="0"/>
                        </a:rPr>
                        <a:t>as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effectLst/>
                          <a:latin typeface="Andika" panose="02000000000000000000" pitchFamily="2" charset="0"/>
                          <a:cs typeface="Times New Roman" panose="02020603050405020304" pitchFamily="18" charset="0"/>
                        </a:rPr>
                        <a:t>in</a:t>
                      </a:r>
                      <a:endParaRPr lang="en-GB" sz="1600" b="0" kern="100" dirty="0">
                        <a:effectLst/>
                        <a:latin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3600" b="0" kern="100" dirty="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sign</a:t>
                      </a:r>
                      <a:endParaRPr lang="en-GB" sz="16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 dirty="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a mark, signal or sign</a:t>
                      </a:r>
                      <a:r>
                        <a:rPr lang="en-GB" sz="20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6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effectLst/>
                          <a:latin typeface="Aptos" panose="020B0004020202020204" pitchFamily="34" charset="0"/>
                          <a:cs typeface="Times New Roman" panose="02020603050405020304" pitchFamily="18" charset="0"/>
                        </a:rPr>
                        <a:t>s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effectLst/>
                          <a:latin typeface="Aptos" panose="020B0004020202020204" pitchFamily="34" charset="0"/>
                          <a:cs typeface="Times New Roman" panose="02020603050405020304" pitchFamily="18" charset="0"/>
                        </a:rPr>
                        <a:t>ed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effectLst/>
                          <a:latin typeface="Aptos" panose="020B0004020202020204" pitchFamily="34" charset="0"/>
                          <a:cs typeface="Times New Roman" panose="02020603050405020304" pitchFamily="18" charset="0"/>
                        </a:rPr>
                        <a:t>ing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 err="1">
                          <a:effectLst/>
                          <a:latin typeface="Aptos" panose="020B0004020202020204" pitchFamily="34" charset="0"/>
                          <a:cs typeface="Times New Roman" panose="02020603050405020304" pitchFamily="18" charset="0"/>
                        </a:rPr>
                        <a:t>ate+ure</a:t>
                      </a:r>
                      <a:endParaRPr lang="en-GB" sz="2000" b="0" kern="100" dirty="0">
                        <a:effectLst/>
                        <a:latin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effectLst/>
                          <a:latin typeface="Aptos" panose="020B0004020202020204" pitchFamily="34" charset="0"/>
                          <a:cs typeface="Times New Roman" panose="02020603050405020304" pitchFamily="18" charset="0"/>
                        </a:rPr>
                        <a:t>al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 err="1">
                          <a:effectLst/>
                          <a:latin typeface="Aptos" panose="020B0004020202020204" pitchFamily="34" charset="0"/>
                          <a:cs typeface="Times New Roman" panose="02020603050405020304" pitchFamily="18" charset="0"/>
                        </a:rPr>
                        <a:t>ia</a:t>
                      </a:r>
                      <a:endParaRPr lang="en-GB" sz="2000" b="0" kern="100" dirty="0">
                        <a:effectLst/>
                        <a:latin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84906021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923357A-44F8-7E66-68A8-D73CF139DC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55271" y="278129"/>
            <a:ext cx="10397124" cy="63873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 fontScale="90000"/>
          </a:bodyPr>
          <a:lstStyle/>
          <a:p>
            <a:r>
              <a:rPr lang="en-GB" sz="40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How many words can you assemble?</a:t>
            </a:r>
          </a:p>
        </p:txBody>
      </p:sp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2E7E0272-8A54-3D25-CAD5-F24438B79D0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7464" y="0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3" name="rope">
            <a:extLst>
              <a:ext uri="{FF2B5EF4-FFF2-40B4-BE49-F238E27FC236}">
                <a16:creationId xmlns:a16="http://schemas.microsoft.com/office/drawing/2014/main" id="{73B953FE-3B13-F9DF-7546-A3D88899EDC1}"/>
              </a:ext>
            </a:extLst>
          </p:cNvPr>
          <p:cNvSpPr txBox="1">
            <a:spLocks/>
          </p:cNvSpPr>
          <p:nvPr/>
        </p:nvSpPr>
        <p:spPr>
          <a:xfrm>
            <a:off x="1455273" y="4596731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sign</a:t>
            </a:r>
          </a:p>
        </p:txBody>
      </p:sp>
      <p:sp>
        <p:nvSpPr>
          <p:cNvPr id="8" name="rope">
            <a:extLst>
              <a:ext uri="{FF2B5EF4-FFF2-40B4-BE49-F238E27FC236}">
                <a16:creationId xmlns:a16="http://schemas.microsoft.com/office/drawing/2014/main" id="{FBAF898C-CF82-FEB1-7660-42D7233A12FF}"/>
              </a:ext>
            </a:extLst>
          </p:cNvPr>
          <p:cNvSpPr txBox="1">
            <a:spLocks/>
          </p:cNvSpPr>
          <p:nvPr/>
        </p:nvSpPr>
        <p:spPr>
          <a:xfrm>
            <a:off x="1455271" y="5782911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 signed</a:t>
            </a:r>
          </a:p>
        </p:txBody>
      </p:sp>
      <p:sp>
        <p:nvSpPr>
          <p:cNvPr id="10" name="rope">
            <a:extLst>
              <a:ext uri="{FF2B5EF4-FFF2-40B4-BE49-F238E27FC236}">
                <a16:creationId xmlns:a16="http://schemas.microsoft.com/office/drawing/2014/main" id="{C215A6EA-67BB-46E7-AFEB-B4EB07956366}"/>
              </a:ext>
            </a:extLst>
          </p:cNvPr>
          <p:cNvSpPr txBox="1">
            <a:spLocks/>
          </p:cNvSpPr>
          <p:nvPr/>
        </p:nvSpPr>
        <p:spPr>
          <a:xfrm>
            <a:off x="1455271" y="5189821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 signs  </a:t>
            </a:r>
          </a:p>
        </p:txBody>
      </p:sp>
      <p:sp>
        <p:nvSpPr>
          <p:cNvPr id="12" name="rope">
            <a:extLst>
              <a:ext uri="{FF2B5EF4-FFF2-40B4-BE49-F238E27FC236}">
                <a16:creationId xmlns:a16="http://schemas.microsoft.com/office/drawing/2014/main" id="{E869878D-CA78-D2F5-B3E6-9977AEC81750}"/>
              </a:ext>
            </a:extLst>
          </p:cNvPr>
          <p:cNvSpPr txBox="1">
            <a:spLocks/>
          </p:cNvSpPr>
          <p:nvPr/>
        </p:nvSpPr>
        <p:spPr>
          <a:xfrm>
            <a:off x="1455271" y="6333837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 signing  </a:t>
            </a:r>
          </a:p>
        </p:txBody>
      </p:sp>
      <p:sp>
        <p:nvSpPr>
          <p:cNvPr id="14" name="rope">
            <a:extLst>
              <a:ext uri="{FF2B5EF4-FFF2-40B4-BE49-F238E27FC236}">
                <a16:creationId xmlns:a16="http://schemas.microsoft.com/office/drawing/2014/main" id="{804D1170-DA86-E114-3CA1-BB4012318BD6}"/>
              </a:ext>
            </a:extLst>
          </p:cNvPr>
          <p:cNvSpPr txBox="1">
            <a:spLocks/>
          </p:cNvSpPr>
          <p:nvPr/>
        </p:nvSpPr>
        <p:spPr>
          <a:xfrm>
            <a:off x="3968838" y="4589370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5. design</a:t>
            </a:r>
          </a:p>
        </p:txBody>
      </p:sp>
      <p:sp>
        <p:nvSpPr>
          <p:cNvPr id="15" name="rope">
            <a:extLst>
              <a:ext uri="{FF2B5EF4-FFF2-40B4-BE49-F238E27FC236}">
                <a16:creationId xmlns:a16="http://schemas.microsoft.com/office/drawing/2014/main" id="{A39AB8B0-135C-151B-5DE7-063ECA84DFAC}"/>
              </a:ext>
            </a:extLst>
          </p:cNvPr>
          <p:cNvSpPr txBox="1">
            <a:spLocks/>
          </p:cNvSpPr>
          <p:nvPr/>
        </p:nvSpPr>
        <p:spPr>
          <a:xfrm>
            <a:off x="3968836" y="5775550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7. designed  </a:t>
            </a:r>
          </a:p>
        </p:txBody>
      </p:sp>
      <p:sp>
        <p:nvSpPr>
          <p:cNvPr id="16" name="rope">
            <a:extLst>
              <a:ext uri="{FF2B5EF4-FFF2-40B4-BE49-F238E27FC236}">
                <a16:creationId xmlns:a16="http://schemas.microsoft.com/office/drawing/2014/main" id="{B2AD024D-8B71-CF78-238E-A7CE359E10F2}"/>
              </a:ext>
            </a:extLst>
          </p:cNvPr>
          <p:cNvSpPr txBox="1">
            <a:spLocks/>
          </p:cNvSpPr>
          <p:nvPr/>
        </p:nvSpPr>
        <p:spPr>
          <a:xfrm>
            <a:off x="3968836" y="5182460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6. designs  </a:t>
            </a:r>
          </a:p>
        </p:txBody>
      </p:sp>
      <p:sp>
        <p:nvSpPr>
          <p:cNvPr id="17" name="rope">
            <a:extLst>
              <a:ext uri="{FF2B5EF4-FFF2-40B4-BE49-F238E27FC236}">
                <a16:creationId xmlns:a16="http://schemas.microsoft.com/office/drawing/2014/main" id="{69C6FD53-2EDB-AC2F-02C5-B5B696BEB150}"/>
              </a:ext>
            </a:extLst>
          </p:cNvPr>
          <p:cNvSpPr txBox="1">
            <a:spLocks/>
          </p:cNvSpPr>
          <p:nvPr/>
        </p:nvSpPr>
        <p:spPr>
          <a:xfrm>
            <a:off x="3968836" y="6326476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8. designing   </a:t>
            </a:r>
          </a:p>
        </p:txBody>
      </p:sp>
      <p:sp>
        <p:nvSpPr>
          <p:cNvPr id="18" name="rope">
            <a:extLst>
              <a:ext uri="{FF2B5EF4-FFF2-40B4-BE49-F238E27FC236}">
                <a16:creationId xmlns:a16="http://schemas.microsoft.com/office/drawing/2014/main" id="{52FFD798-B461-DE8C-695E-C6E401AE4688}"/>
              </a:ext>
            </a:extLst>
          </p:cNvPr>
          <p:cNvSpPr txBox="1">
            <a:spLocks/>
          </p:cNvSpPr>
          <p:nvPr/>
        </p:nvSpPr>
        <p:spPr>
          <a:xfrm>
            <a:off x="6482401" y="4591301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9. assign</a:t>
            </a:r>
          </a:p>
        </p:txBody>
      </p:sp>
      <p:sp>
        <p:nvSpPr>
          <p:cNvPr id="22" name="rope">
            <a:extLst>
              <a:ext uri="{FF2B5EF4-FFF2-40B4-BE49-F238E27FC236}">
                <a16:creationId xmlns:a16="http://schemas.microsoft.com/office/drawing/2014/main" id="{EDF8903D-DEBD-817F-1AD2-98E1B5A4B3A4}"/>
              </a:ext>
            </a:extLst>
          </p:cNvPr>
          <p:cNvSpPr txBox="1">
            <a:spLocks/>
          </p:cNvSpPr>
          <p:nvPr/>
        </p:nvSpPr>
        <p:spPr>
          <a:xfrm>
            <a:off x="6482399" y="5777481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11. assigned  </a:t>
            </a:r>
          </a:p>
        </p:txBody>
      </p:sp>
      <p:sp>
        <p:nvSpPr>
          <p:cNvPr id="24" name="rope">
            <a:extLst>
              <a:ext uri="{FF2B5EF4-FFF2-40B4-BE49-F238E27FC236}">
                <a16:creationId xmlns:a16="http://schemas.microsoft.com/office/drawing/2014/main" id="{9716FD3D-7499-9064-4B93-304D3C087007}"/>
              </a:ext>
            </a:extLst>
          </p:cNvPr>
          <p:cNvSpPr txBox="1">
            <a:spLocks/>
          </p:cNvSpPr>
          <p:nvPr/>
        </p:nvSpPr>
        <p:spPr>
          <a:xfrm>
            <a:off x="6482399" y="5184391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10. assigns</a:t>
            </a:r>
          </a:p>
        </p:txBody>
      </p:sp>
      <p:sp>
        <p:nvSpPr>
          <p:cNvPr id="25" name="rope">
            <a:extLst>
              <a:ext uri="{FF2B5EF4-FFF2-40B4-BE49-F238E27FC236}">
                <a16:creationId xmlns:a16="http://schemas.microsoft.com/office/drawing/2014/main" id="{E1A04CD6-768F-C9F8-8FFE-8C53978DD3D5}"/>
              </a:ext>
            </a:extLst>
          </p:cNvPr>
          <p:cNvSpPr txBox="1">
            <a:spLocks/>
          </p:cNvSpPr>
          <p:nvPr/>
        </p:nvSpPr>
        <p:spPr>
          <a:xfrm>
            <a:off x="6482399" y="6328407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12. assigning  </a:t>
            </a:r>
          </a:p>
        </p:txBody>
      </p:sp>
      <p:sp>
        <p:nvSpPr>
          <p:cNvPr id="26" name="rope">
            <a:extLst>
              <a:ext uri="{FF2B5EF4-FFF2-40B4-BE49-F238E27FC236}">
                <a16:creationId xmlns:a16="http://schemas.microsoft.com/office/drawing/2014/main" id="{7C29D432-94EF-4DAF-3A06-AEB68C9BE6E3}"/>
              </a:ext>
            </a:extLst>
          </p:cNvPr>
          <p:cNvSpPr txBox="1">
            <a:spLocks/>
          </p:cNvSpPr>
          <p:nvPr/>
        </p:nvSpPr>
        <p:spPr>
          <a:xfrm>
            <a:off x="8995964" y="4583832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13. insignia</a:t>
            </a:r>
          </a:p>
        </p:txBody>
      </p:sp>
      <p:sp>
        <p:nvSpPr>
          <p:cNvPr id="28" name="rope">
            <a:extLst>
              <a:ext uri="{FF2B5EF4-FFF2-40B4-BE49-F238E27FC236}">
                <a16:creationId xmlns:a16="http://schemas.microsoft.com/office/drawing/2014/main" id="{52116A18-03AA-962B-4A8B-D582EC514D37}"/>
              </a:ext>
            </a:extLst>
          </p:cNvPr>
          <p:cNvSpPr txBox="1">
            <a:spLocks/>
          </p:cNvSpPr>
          <p:nvPr/>
        </p:nvSpPr>
        <p:spPr>
          <a:xfrm>
            <a:off x="8995962" y="5770012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15. signal  </a:t>
            </a:r>
          </a:p>
        </p:txBody>
      </p:sp>
      <p:sp>
        <p:nvSpPr>
          <p:cNvPr id="29" name="rope">
            <a:extLst>
              <a:ext uri="{FF2B5EF4-FFF2-40B4-BE49-F238E27FC236}">
                <a16:creationId xmlns:a16="http://schemas.microsoft.com/office/drawing/2014/main" id="{54558C62-C46C-7996-E681-9A6DFC69ADF6}"/>
              </a:ext>
            </a:extLst>
          </p:cNvPr>
          <p:cNvSpPr txBox="1">
            <a:spLocks/>
          </p:cNvSpPr>
          <p:nvPr/>
        </p:nvSpPr>
        <p:spPr>
          <a:xfrm>
            <a:off x="8995962" y="5176922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14. signature</a:t>
            </a:r>
          </a:p>
        </p:txBody>
      </p:sp>
      <p:sp>
        <p:nvSpPr>
          <p:cNvPr id="30" name="rope">
            <a:extLst>
              <a:ext uri="{FF2B5EF4-FFF2-40B4-BE49-F238E27FC236}">
                <a16:creationId xmlns:a16="http://schemas.microsoft.com/office/drawing/2014/main" id="{8A2D4437-C4BA-5AD4-EED3-5D4ACCBE1E9E}"/>
              </a:ext>
            </a:extLst>
          </p:cNvPr>
          <p:cNvSpPr txBox="1">
            <a:spLocks/>
          </p:cNvSpPr>
          <p:nvPr/>
        </p:nvSpPr>
        <p:spPr>
          <a:xfrm>
            <a:off x="8995962" y="6320938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16. signals  </a:t>
            </a:r>
          </a:p>
        </p:txBody>
      </p:sp>
    </p:spTree>
    <p:extLst>
      <p:ext uri="{BB962C8B-B14F-4D97-AF65-F5344CB8AC3E}">
        <p14:creationId xmlns:p14="http://schemas.microsoft.com/office/powerpoint/2010/main" val="217211428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10" grpId="0" animBg="1"/>
      <p:bldP spid="12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2" grpId="0" animBg="1"/>
      <p:bldP spid="24" grpId="0" animBg="1"/>
      <p:bldP spid="25" grpId="0" animBg="1"/>
      <p:bldP spid="26" grpId="0" animBg="1"/>
      <p:bldP spid="28" grpId="0" animBg="1"/>
      <p:bldP spid="29" grpId="0" animBg="1"/>
      <p:bldP spid="3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0D4D3C-3323-C05F-DB12-45C872B9A0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DC1CFFD4-1DC3-9DC3-3D67-40EADB2EE9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68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C5D48E-45C9-1253-26E1-7557121AF2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114303"/>
            <a:ext cx="11338560" cy="453212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C342FF7-E823-7CCE-EC4D-9A709A7E19D8}"/>
              </a:ext>
            </a:extLst>
          </p:cNvPr>
          <p:cNvSpPr txBox="1"/>
          <p:nvPr/>
        </p:nvSpPr>
        <p:spPr>
          <a:xfrm>
            <a:off x="3962757" y="1245218"/>
            <a:ext cx="7639291" cy="440120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morpheme reg came from the Latin word </a:t>
            </a:r>
            <a:r>
              <a:rPr lang="en-GB" sz="2800" i="1" dirty="0" err="1">
                <a:solidFill>
                  <a:schemeClr val="bg1"/>
                </a:solidFill>
                <a:latin typeface="Andika" panose="02000000000000000000" pitchFamily="2" charset="0"/>
              </a:rPr>
              <a:t>regere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, meaning to rule, guide, straighten, or control.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Originally, 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regere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was about keeping things straight or in order — physically and metaphorically -. 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So at its core, reg = rule / guide / keep straight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0612FC-27D8-4EB1-24E1-9EB12157A06B}"/>
              </a:ext>
            </a:extLst>
          </p:cNvPr>
          <p:cNvSpPr txBox="1"/>
          <p:nvPr/>
        </p:nvSpPr>
        <p:spPr>
          <a:xfrm>
            <a:off x="1998461" y="4955335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198F6201-575A-8B41-0188-0B7E2F8A657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4046" y="1545190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E45D8BF8-180C-2A4E-3090-C83CBAA981D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554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21B42-5016-8391-A2B5-BDEFDD7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5D2E0E3-0B73-9F22-48BE-5028F2E5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21B34-8EF5-14C0-66F0-20533231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DAAD5C-5F12-3188-AC7C-989CAD201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CAEC61A-8A44-FF58-D38F-7B8B64156B6B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35EC4B-1875-D7D1-43D4-997B8DE58C37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duzz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802D5F2-1FA8-E6E9-C45E-9A25E79924E1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CA5E2B-DD4C-F47E-ADB6-D9A902FC06A8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3384485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7BFF4F-270B-C45B-DCFB-892996DFD5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Union Jack Flag | Made in Britain | Printed or Sewn | 13 Sizes">
            <a:extLst>
              <a:ext uri="{FF2B5EF4-FFF2-40B4-BE49-F238E27FC236}">
                <a16:creationId xmlns:a16="http://schemas.microsoft.com/office/drawing/2014/main" id="{61B810A8-6B13-B2A5-192C-C67D1EA9B9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BF464B-B0A1-139F-4224-6D4E7AD1BB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550126"/>
            <a:ext cx="11338560" cy="3965382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CA72F62-D44D-A495-2E44-79D693C0A3D4}"/>
              </a:ext>
            </a:extLst>
          </p:cNvPr>
          <p:cNvSpPr txBox="1"/>
          <p:nvPr/>
        </p:nvSpPr>
        <p:spPr>
          <a:xfrm>
            <a:off x="3962757" y="1860769"/>
            <a:ext cx="7639291" cy="31700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Does anyone know what “Elizabeth regina” means?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It means Queen Elizabeth who was queen from 1951 to 2022.</a:t>
            </a:r>
          </a:p>
        </p:txBody>
      </p:sp>
      <p:pic>
        <p:nvPicPr>
          <p:cNvPr id="5" name="Picture 4" descr="A person wearing a yellow hat and jacket&#10;&#10;AI-generated content may be incorrect.">
            <a:extLst>
              <a:ext uri="{FF2B5EF4-FFF2-40B4-BE49-F238E27FC236}">
                <a16:creationId xmlns:a16="http://schemas.microsoft.com/office/drawing/2014/main" id="{9C161DE0-AF1D-5A70-F8F9-914EEE20AF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102" y="1342492"/>
            <a:ext cx="3513564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8562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448DA1-EC52-D960-1FFD-011B76706A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ECD5D51F-D04D-CD28-BB06-9AB2C102D1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166664-AA17-E116-F299-27DADD53E8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It was a regular hexagon.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C7D725C-E7E6-72F4-33A1-D537EDF1B70C}"/>
              </a:ext>
            </a:extLst>
          </p:cNvPr>
          <p:cNvSpPr txBox="1"/>
          <p:nvPr/>
        </p:nvSpPr>
        <p:spPr>
          <a:xfrm>
            <a:off x="3081623" y="2228188"/>
            <a:ext cx="550282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regular</a:t>
            </a: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618C2922-F170-9EE5-C868-2A351881A08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420831" y="806047"/>
            <a:ext cx="5689222" cy="44856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54206F4-D3E8-BAE1-1F53-295DE1C38EEE}"/>
              </a:ext>
            </a:extLst>
          </p:cNvPr>
          <p:cNvSpPr txBox="1"/>
          <p:nvPr/>
        </p:nvSpPr>
        <p:spPr>
          <a:xfrm>
            <a:off x="4105206" y="3537351"/>
            <a:ext cx="718149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reg = rule/guide/keep straight </a:t>
            </a:r>
          </a:p>
          <a:p>
            <a:r>
              <a:rPr lang="en-GB" dirty="0">
                <a:solidFill>
                  <a:schemeClr val="bg1"/>
                </a:solidFill>
              </a:rPr>
              <a:t>ul = little</a:t>
            </a:r>
          </a:p>
          <a:p>
            <a:r>
              <a:rPr lang="en-GB" dirty="0" err="1">
                <a:solidFill>
                  <a:schemeClr val="bg1"/>
                </a:solidFill>
              </a:rPr>
              <a:t>ar</a:t>
            </a:r>
            <a:r>
              <a:rPr lang="en-GB" dirty="0">
                <a:solidFill>
                  <a:schemeClr val="bg1"/>
                </a:solidFill>
              </a:rPr>
              <a:t> = relating to</a:t>
            </a:r>
          </a:p>
          <a:p>
            <a:endParaRPr lang="en-GB" dirty="0">
              <a:solidFill>
                <a:schemeClr val="bg1"/>
              </a:solidFill>
            </a:endParaRPr>
          </a:p>
          <a:p>
            <a:r>
              <a:rPr lang="en-GB" dirty="0">
                <a:solidFill>
                  <a:schemeClr val="bg1"/>
                </a:solidFill>
              </a:rPr>
              <a:t>Something that is regular follows the rules or happens in an ordered way.</a:t>
            </a:r>
          </a:p>
        </p:txBody>
      </p:sp>
    </p:spTree>
    <p:extLst>
      <p:ext uri="{BB962C8B-B14F-4D97-AF65-F5344CB8AC3E}">
        <p14:creationId xmlns:p14="http://schemas.microsoft.com/office/powerpoint/2010/main" val="22275377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231639-E0C0-0BDF-A178-746C023821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FB4BCDDA-DE85-7689-9818-76024D61B9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133B76-B8E3-73DD-B0EF-26D4B1528C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It was an irregular octagon.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2C58903-A32A-96EE-DD46-74F9DF8063FB}"/>
              </a:ext>
            </a:extLst>
          </p:cNvPr>
          <p:cNvSpPr txBox="1"/>
          <p:nvPr/>
        </p:nvSpPr>
        <p:spPr>
          <a:xfrm>
            <a:off x="3491522" y="2664519"/>
            <a:ext cx="520895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0" dirty="0">
                <a:solidFill>
                  <a:schemeClr val="bg1"/>
                </a:solidFill>
              </a:rPr>
              <a:t>irregular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A623D11F-AE12-D670-B9F0-880C8C45FD9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80449" y="1771348"/>
            <a:ext cx="4342450" cy="405144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1F40062-BAEE-9299-F07D-3B356DAD537E}"/>
              </a:ext>
            </a:extLst>
          </p:cNvPr>
          <p:cNvSpPr txBox="1"/>
          <p:nvPr/>
        </p:nvSpPr>
        <p:spPr>
          <a:xfrm>
            <a:off x="4503761" y="4032515"/>
            <a:ext cx="631891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err="1">
                <a:solidFill>
                  <a:schemeClr val="bg1"/>
                </a:solidFill>
              </a:rPr>
              <a:t>ir</a:t>
            </a:r>
            <a:r>
              <a:rPr lang="en-GB" dirty="0">
                <a:solidFill>
                  <a:schemeClr val="bg1"/>
                </a:solidFill>
              </a:rPr>
              <a:t> = variant of in = not</a:t>
            </a:r>
          </a:p>
          <a:p>
            <a:r>
              <a:rPr lang="en-GB" dirty="0">
                <a:solidFill>
                  <a:schemeClr val="bg1"/>
                </a:solidFill>
              </a:rPr>
              <a:t>reg = rule/guide/keep straight </a:t>
            </a:r>
          </a:p>
          <a:p>
            <a:r>
              <a:rPr lang="en-GB" dirty="0">
                <a:solidFill>
                  <a:schemeClr val="bg1"/>
                </a:solidFill>
              </a:rPr>
              <a:t>ul = little</a:t>
            </a:r>
          </a:p>
          <a:p>
            <a:r>
              <a:rPr lang="en-GB" dirty="0" err="1">
                <a:solidFill>
                  <a:schemeClr val="bg1"/>
                </a:solidFill>
              </a:rPr>
              <a:t>ar</a:t>
            </a:r>
            <a:r>
              <a:rPr lang="en-GB" dirty="0">
                <a:solidFill>
                  <a:schemeClr val="bg1"/>
                </a:solidFill>
              </a:rPr>
              <a:t> = relating to</a:t>
            </a:r>
          </a:p>
          <a:p>
            <a:endParaRPr lang="en-GB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44193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0213851-8877-6A5B-4DCB-036F2057A2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381000"/>
            <a:ext cx="10918756" cy="6115049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boy was late for registration.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5299" y="1923328"/>
            <a:ext cx="3970447" cy="511564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80D9B94-CC5E-A838-E713-91EBA08326E2}"/>
              </a:ext>
            </a:extLst>
          </p:cNvPr>
          <p:cNvSpPr txBox="1"/>
          <p:nvPr/>
        </p:nvSpPr>
        <p:spPr>
          <a:xfrm>
            <a:off x="4165746" y="2567962"/>
            <a:ext cx="603886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FFFF00"/>
                </a:solidFill>
              </a:rPr>
              <a:t>reg</a:t>
            </a:r>
            <a:r>
              <a:rPr lang="en-GB" sz="8000" dirty="0">
                <a:solidFill>
                  <a:schemeClr val="bg1"/>
                </a:solidFill>
              </a:rPr>
              <a:t>istration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D8C1F00-31FE-EB67-2569-D28289F3B9A1}"/>
              </a:ext>
            </a:extLst>
          </p:cNvPr>
          <p:cNvSpPr txBox="1"/>
          <p:nvPr/>
        </p:nvSpPr>
        <p:spPr>
          <a:xfrm>
            <a:off x="4571338" y="4743620"/>
            <a:ext cx="6580817" cy="1477328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Process of formally recording or signing up for something.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Record, certified, enrolment, sign-up</a:t>
            </a:r>
          </a:p>
        </p:txBody>
      </p:sp>
    </p:spTree>
    <p:extLst>
      <p:ext uri="{BB962C8B-B14F-4D97-AF65-F5344CB8AC3E}">
        <p14:creationId xmlns:p14="http://schemas.microsoft.com/office/powerpoint/2010/main" val="2896322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C362859B-4680-6697-6F1D-6B9F59E03C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352406"/>
            <a:ext cx="10918756" cy="6153187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woman looked regal astride the horse.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32BD2BC-AA9A-6232-BE42-E76045D06D7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08707" y="1477911"/>
            <a:ext cx="5388813" cy="502768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F66567A-1211-7965-7B14-588D37656672}"/>
              </a:ext>
            </a:extLst>
          </p:cNvPr>
          <p:cNvSpPr txBox="1"/>
          <p:nvPr/>
        </p:nvSpPr>
        <p:spPr>
          <a:xfrm>
            <a:off x="5084448" y="2767279"/>
            <a:ext cx="556477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FFFF00"/>
                </a:solidFill>
              </a:rPr>
              <a:t>reg</a:t>
            </a:r>
            <a:r>
              <a:rPr lang="en-GB" sz="8000" dirty="0">
                <a:solidFill>
                  <a:schemeClr val="bg1"/>
                </a:solidFill>
              </a:rPr>
              <a:t>al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A91A089-4BCE-B992-F765-3822A5D37C20}"/>
              </a:ext>
            </a:extLst>
          </p:cNvPr>
          <p:cNvSpPr txBox="1"/>
          <p:nvPr/>
        </p:nvSpPr>
        <p:spPr>
          <a:xfrm>
            <a:off x="4780106" y="4743620"/>
            <a:ext cx="6372049" cy="1477328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Relating to someone who rules </a:t>
            </a:r>
            <a:r>
              <a:rPr lang="en-GB">
                <a:solidFill>
                  <a:schemeClr val="bg1"/>
                </a:solidFill>
              </a:rPr>
              <a:t>= regal.</a:t>
            </a:r>
            <a:endParaRPr lang="en-GB" dirty="0">
              <a:solidFill>
                <a:schemeClr val="bg1"/>
              </a:solidFill>
            </a:endParaRP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Royal, majestic, noble, stately</a:t>
            </a:r>
          </a:p>
        </p:txBody>
      </p:sp>
    </p:spTree>
    <p:extLst>
      <p:ext uri="{BB962C8B-B14F-4D97-AF65-F5344CB8AC3E}">
        <p14:creationId xmlns:p14="http://schemas.microsoft.com/office/powerpoint/2010/main" val="3168401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74189B7E-671F-FCC1-214E-CCCBBB166B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14351"/>
            <a:ext cx="10903132" cy="6048374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rocket can regulate its inside temperature.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2143562" y="3054033"/>
            <a:ext cx="781779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7030A0"/>
                </a:solidFill>
              </a:rPr>
              <a:t>reg</a:t>
            </a:r>
            <a:r>
              <a:rPr lang="en-GB" sz="8000" dirty="0">
                <a:solidFill>
                  <a:schemeClr val="bg1"/>
                </a:solidFill>
              </a:rPr>
              <a:t>ulate</a:t>
            </a:r>
          </a:p>
        </p:txBody>
      </p:sp>
      <p:pic>
        <p:nvPicPr>
          <p:cNvPr id="4" name="Picture 3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2A68541A-0284-3457-5963-DC8A0FCA20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9079" y="2139885"/>
            <a:ext cx="3652921" cy="471811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FCA50EB-F7BE-1FD3-EE71-99FD3304E3E8}"/>
              </a:ext>
            </a:extLst>
          </p:cNvPr>
          <p:cNvSpPr txBox="1"/>
          <p:nvPr/>
        </p:nvSpPr>
        <p:spPr>
          <a:xfrm>
            <a:off x="1049941" y="4731434"/>
            <a:ext cx="5730239" cy="1477328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r>
              <a:rPr lang="en-GB" dirty="0">
                <a:solidFill>
                  <a:schemeClr val="bg1"/>
                </a:solidFill>
              </a:rPr>
              <a:t>To control or manage something according to rules.</a:t>
            </a:r>
          </a:p>
          <a:p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r>
              <a:rPr lang="en-GB" dirty="0">
                <a:solidFill>
                  <a:schemeClr val="bg1"/>
                </a:solidFill>
              </a:rPr>
              <a:t>Control, govern, manage, moderate</a:t>
            </a:r>
          </a:p>
        </p:txBody>
      </p:sp>
    </p:spTree>
    <p:extLst>
      <p:ext uri="{BB962C8B-B14F-4D97-AF65-F5344CB8AC3E}">
        <p14:creationId xmlns:p14="http://schemas.microsoft.com/office/powerpoint/2010/main" val="3796138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91ECE2A8-6605-A9FC-A3D5-648ECEDA38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419101"/>
            <a:ext cx="10903132" cy="6105524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knows there are gems hidden in this region.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9203326-0665-E0D4-0DBE-545FD7172E5B}"/>
              </a:ext>
            </a:extLst>
          </p:cNvPr>
          <p:cNvSpPr txBox="1"/>
          <p:nvPr/>
        </p:nvSpPr>
        <p:spPr>
          <a:xfrm>
            <a:off x="2395344" y="2629926"/>
            <a:ext cx="740131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7030A0"/>
                </a:solidFill>
              </a:rPr>
              <a:t>reg</a:t>
            </a:r>
            <a:r>
              <a:rPr lang="en-GB" sz="8000" dirty="0">
                <a:solidFill>
                  <a:schemeClr val="bg1"/>
                </a:solidFill>
              </a:rPr>
              <a:t>ion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8390EB8-D84F-D43D-4CD1-8C719C6B752E}"/>
              </a:ext>
            </a:extLst>
          </p:cNvPr>
          <p:cNvSpPr txBox="1"/>
          <p:nvPr/>
        </p:nvSpPr>
        <p:spPr>
          <a:xfrm>
            <a:off x="3579396" y="4575731"/>
            <a:ext cx="7401310" cy="1754326"/>
          </a:xfrm>
          <a:prstGeom prst="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A large area of land or part of a country</a:t>
            </a:r>
            <a:r>
              <a:rPr lang="en-GB">
                <a:solidFill>
                  <a:schemeClr val="bg1"/>
                </a:solidFill>
              </a:rPr>
              <a:t>, </a:t>
            </a:r>
            <a:br>
              <a:rPr lang="en-GB">
                <a:solidFill>
                  <a:schemeClr val="bg1"/>
                </a:solidFill>
              </a:rPr>
            </a:br>
            <a:r>
              <a:rPr lang="en-GB">
                <a:solidFill>
                  <a:schemeClr val="bg1"/>
                </a:solidFill>
              </a:rPr>
              <a:t>or </a:t>
            </a:r>
            <a:r>
              <a:rPr lang="en-GB" dirty="0">
                <a:solidFill>
                  <a:schemeClr val="bg1"/>
                </a:solidFill>
              </a:rPr>
              <a:t>surface that is defined by shared features.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Area, zone, district, territory</a:t>
            </a: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2D98F40-249E-72C0-CD50-600C3F6187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7086" y="2945091"/>
            <a:ext cx="5070687" cy="399795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2875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750916" y="1917457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museum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desine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included a welcome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signe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, an official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signeture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, and a clear signal for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visiters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A425721-9E2A-0CA6-41AA-D7F3A00FA5A0}"/>
              </a:ext>
            </a:extLst>
          </p:cNvPr>
          <p:cNvSpPr txBox="1"/>
          <p:nvPr/>
        </p:nvSpPr>
        <p:spPr>
          <a:xfrm>
            <a:off x="813261" y="3465816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museum design included a welcome sign, an official signature, and a clear signal for visitors.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D02D64D-9532-12CA-87F9-DD8CBBED836E}"/>
              </a:ext>
            </a:extLst>
          </p:cNvPr>
          <p:cNvSpPr txBox="1"/>
          <p:nvPr/>
        </p:nvSpPr>
        <p:spPr>
          <a:xfrm>
            <a:off x="778625" y="4892633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museum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design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included a welcome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sign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, an official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signature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, and a clear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signal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for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visitors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DB9D0A7-2D75-1211-7D8B-C4C558150B46}"/>
              </a:ext>
            </a:extLst>
          </p:cNvPr>
          <p:cNvCxnSpPr/>
          <p:nvPr/>
        </p:nvCxnSpPr>
        <p:spPr>
          <a:xfrm>
            <a:off x="1970809" y="3239327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C556B83-AB81-4304-94E2-4A653D3932AF}"/>
              </a:ext>
            </a:extLst>
          </p:cNvPr>
          <p:cNvCxnSpPr/>
          <p:nvPr/>
        </p:nvCxnSpPr>
        <p:spPr>
          <a:xfrm>
            <a:off x="1970809" y="4721763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77352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2AA969-0FF4-48CE-2B1C-C3BBD5C0A6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FAF3CAE5-CF8F-06AA-8295-39C951D726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819B002D-7182-E194-307B-E9C305F03B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B54B874C-87C8-6D45-20B0-00DF043D513C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3EB2CC1-477D-EC3E-89BF-9CB11AD49D8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C927B41-C5EF-976F-BBDC-1543507D31F9}"/>
              </a:ext>
            </a:extLst>
          </p:cNvPr>
          <p:cNvSpPr txBox="1"/>
          <p:nvPr/>
        </p:nvSpPr>
        <p:spPr>
          <a:xfrm>
            <a:off x="750916" y="1917457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regament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wore a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regul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insignie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to show their home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regeon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5CF23BF-A8D2-7CAA-ADA7-F2B3890E7710}"/>
              </a:ext>
            </a:extLst>
          </p:cNvPr>
          <p:cNvSpPr txBox="1"/>
          <p:nvPr/>
        </p:nvSpPr>
        <p:spPr>
          <a:xfrm>
            <a:off x="813261" y="3465816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regiment wore a regal insignia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to show their home region.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268D115-9B29-5E33-8540-F0849A529E41}"/>
              </a:ext>
            </a:extLst>
          </p:cNvPr>
          <p:cNvSpPr txBox="1"/>
          <p:nvPr/>
        </p:nvSpPr>
        <p:spPr>
          <a:xfrm>
            <a:off x="778625" y="4892633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regiment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wore a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regal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insignia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to show their home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region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CD1F00B-C693-0B6C-F385-E3173271D7BB}"/>
              </a:ext>
            </a:extLst>
          </p:cNvPr>
          <p:cNvCxnSpPr/>
          <p:nvPr/>
        </p:nvCxnSpPr>
        <p:spPr>
          <a:xfrm>
            <a:off x="1970809" y="3239327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0474B23-1271-BAA6-75E2-7A17D7593432}"/>
              </a:ext>
            </a:extLst>
          </p:cNvPr>
          <p:cNvCxnSpPr/>
          <p:nvPr/>
        </p:nvCxnSpPr>
        <p:spPr>
          <a:xfrm>
            <a:off x="1970809" y="4721763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8333707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890A8D-31BD-398F-3878-ABBB20CEE4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08F6E76E-B914-FBCB-DF46-0CE6F9E1ED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F08C00E4-F857-9A8F-EE56-55144101C0A8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87FF6BA1-7B8D-D76C-C94B-F31113F70ED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1D93628A-23BC-40D8-3C9C-4A6DA2F65A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430E31B-1F64-3ABE-72C0-369E4903DB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03614" y="1724611"/>
            <a:ext cx="7489644" cy="3788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sign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signature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signal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design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assign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insignia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regular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irregular</a:t>
            </a:r>
            <a:r>
              <a:rPr lang="en-GB" altLang="en-US" sz="2800" dirty="0">
                <a:solidFill>
                  <a:schemeClr val="tx1"/>
                </a:solidFill>
              </a:rPr>
              <a:t> 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regal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regiment 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registration 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region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3A94EB0-D087-3E99-98B2-34C5D500637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015BABD6-02FF-EE0C-0646-304A1D2E7C7B}"/>
              </a:ext>
            </a:extLst>
          </p:cNvPr>
          <p:cNvSpPr/>
          <p:nvPr/>
        </p:nvSpPr>
        <p:spPr>
          <a:xfrm>
            <a:off x="8904387" y="5433527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275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5842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disposal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dis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pose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al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free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3BA37BF-C85E-5D84-11FC-8BC987C71A62}"/>
              </a:ext>
            </a:extLst>
          </p:cNvPr>
          <p:cNvSpPr txBox="1">
            <a:spLocks/>
          </p:cNvSpPr>
          <p:nvPr/>
        </p:nvSpPr>
        <p:spPr>
          <a:xfrm>
            <a:off x="2712981" y="5907023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 has the E in </a:t>
            </a:r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pos</a:t>
            </a:r>
            <a:r>
              <a:rPr lang="en-GB" sz="28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gone?</a:t>
            </a:r>
          </a:p>
        </p:txBody>
      </p:sp>
    </p:spTree>
    <p:extLst>
      <p:ext uri="{BB962C8B-B14F-4D97-AF65-F5344CB8AC3E}">
        <p14:creationId xmlns:p14="http://schemas.microsoft.com/office/powerpoint/2010/main" val="2004214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DECA37F-679A-36C0-6195-12B9381E1F4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pic>
        <p:nvPicPr>
          <p:cNvPr id="4" name="Picture 3" descr="A picture containing logo&#10;&#10;Description automatically generated">
            <a:extLst>
              <a:ext uri="{FF2B5EF4-FFF2-40B4-BE49-F238E27FC236}">
                <a16:creationId xmlns:a16="http://schemas.microsoft.com/office/drawing/2014/main" id="{67653A5E-685C-7E4A-7E31-512B4AE03C3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5" name="Picture 4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031224D-DE87-6E77-B7C5-27F55D31E9F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729EDF83-C3BF-67CB-6DB1-89943EC9AC5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855647" y="1963667"/>
            <a:ext cx="6494354" cy="146533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Sign </a:t>
            </a:r>
            <a:r>
              <a:rPr lang="en-GB">
                <a:solidFill>
                  <a:schemeClr val="bg1"/>
                </a:solidFill>
                <a:latin typeface="+mn-lt"/>
                <a:ea typeface="Andika"/>
                <a:cs typeface="Andika"/>
              </a:rPr>
              <a:t>&amp; Reg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iagram&#10;&#10;Description automatically generated">
            <a:extLst>
              <a:ext uri="{FF2B5EF4-FFF2-40B4-BE49-F238E27FC236}">
                <a16:creationId xmlns:a16="http://schemas.microsoft.com/office/drawing/2014/main" id="{E48D5DC5-CFB0-BDEE-93A8-BDA946CFFC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with the base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sign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sign  signature  design  assign  signal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132114" y="3710866"/>
            <a:ext cx="10058399" cy="1322773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sign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Sign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a mark!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96552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1"/>
            <a:ext cx="1218329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427022"/>
            <a:ext cx="11338560" cy="4088486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556703" y="1655951"/>
            <a:ext cx="7976694" cy="310854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morpheme sign came from the Latin word </a:t>
            </a:r>
            <a:r>
              <a:rPr lang="en-GB" sz="2800" i="1" dirty="0">
                <a:solidFill>
                  <a:schemeClr val="bg1"/>
                </a:solidFill>
                <a:latin typeface="Andika" panose="02000000000000000000" pitchFamily="2" charset="0"/>
              </a:rPr>
              <a:t>signum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, meaning a mark, signal or sign.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Over time, sign came to mean: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a written mark (signature)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something that shows meaning (a road sign)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a signal or clue (a sign of danger)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998461" y="4955335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1938" y="1427022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625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99D2B5-C23E-4C29-5CED-1F2288036B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B19C0E61-8E09-C50E-2522-6931DE704F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6ED133-0024-0A9E-08EC-BA1E167F16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382137"/>
            <a:ext cx="11338560" cy="627797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E63FEDA-CBC6-866C-FAA6-726F165489F2}"/>
              </a:ext>
            </a:extLst>
          </p:cNvPr>
          <p:cNvSpPr txBox="1"/>
          <p:nvPr/>
        </p:nvSpPr>
        <p:spPr>
          <a:xfrm>
            <a:off x="3962757" y="598889"/>
            <a:ext cx="7639291" cy="569386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b="1" dirty="0">
                <a:solidFill>
                  <a:schemeClr val="bg1"/>
                </a:solidFill>
                <a:latin typeface="Andika" panose="02000000000000000000" pitchFamily="2" charset="0"/>
              </a:rPr>
              <a:t>Why the g in sign is silent?</a:t>
            </a: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In sign, the g is silent — but it’s there for a reason -.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When English borrowed the word from Latin signum, it kept the spelling to show meaning, even though pronunciation changed.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That silent g helps us see the connection to:</a:t>
            </a:r>
          </a:p>
          <a:p>
            <a:pPr marL="1255713" indent="-531813">
              <a:buFont typeface="Arial" panose="020B0604020202020204" pitchFamily="34" charset="0"/>
              <a:buChar char="•"/>
              <a:tabLst>
                <a:tab pos="1077913" algn="l"/>
              </a:tabLst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signal (g pronounced)</a:t>
            </a:r>
          </a:p>
          <a:p>
            <a:pPr marL="1255713" indent="-531813">
              <a:buFont typeface="Arial" panose="020B0604020202020204" pitchFamily="34" charset="0"/>
              <a:buChar char="•"/>
              <a:tabLst>
                <a:tab pos="1077913" algn="l"/>
              </a:tabLst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signature</a:t>
            </a:r>
          </a:p>
          <a:p>
            <a:pPr marL="1255713" indent="-531813">
              <a:buFont typeface="Arial" panose="020B0604020202020204" pitchFamily="34" charset="0"/>
              <a:buChar char="•"/>
              <a:tabLst>
                <a:tab pos="1077913" algn="l"/>
              </a:tabLst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design</a:t>
            </a:r>
          </a:p>
          <a:p>
            <a:pPr marL="1255713" indent="-531813">
              <a:buFont typeface="Arial" panose="020B0604020202020204" pitchFamily="34" charset="0"/>
              <a:buChar char="•"/>
              <a:tabLst>
                <a:tab pos="1077913" algn="l"/>
              </a:tabLst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assign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73DB86F-0ED3-94FC-5F71-62EB02CE645E}"/>
              </a:ext>
            </a:extLst>
          </p:cNvPr>
          <p:cNvSpPr txBox="1"/>
          <p:nvPr/>
        </p:nvSpPr>
        <p:spPr>
          <a:xfrm>
            <a:off x="1778535" y="4589636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C8C51AD0-C19E-65FD-F94C-983A799F89D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9952" y="382137"/>
            <a:ext cx="3131560" cy="4175413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E8AD14D9-C264-7971-3704-0099FD85484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9378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19919E-B1DB-C4DE-C39B-B1EE8FD6D2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E9567EE-A3C7-A8EE-3BCC-2CD2B88EAA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69F59D-3B42-A73E-9358-4FEDAD39870D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de sign ed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A7C4409-71CA-91B7-4E5B-718B37B9B4B8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D54E86B-17C1-FD63-00E1-2FA8C503DF13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FF256D4-F298-9E45-9CFC-940AEB56B765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4E8D391-E901-311F-4202-913EB28F2717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</p:spTree>
    <p:extLst>
      <p:ext uri="{BB962C8B-B14F-4D97-AF65-F5344CB8AC3E}">
        <p14:creationId xmlns:p14="http://schemas.microsoft.com/office/powerpoint/2010/main" val="31074420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1213</Words>
  <Application>Microsoft Office PowerPoint</Application>
  <PresentationFormat>Widescreen</PresentationFormat>
  <Paragraphs>227</Paragraphs>
  <Slides>29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3" baseType="lpstr">
      <vt:lpstr>Andika</vt:lpstr>
      <vt:lpstr>Aptos</vt:lpstr>
      <vt:lpstr>Arial</vt:lpstr>
      <vt:lpstr>Office Theme</vt:lpstr>
      <vt:lpstr> How to Use this PowerPoint</vt:lpstr>
      <vt:lpstr>PowerPoint Presentation</vt:lpstr>
      <vt:lpstr>PowerPoint Presentation</vt:lpstr>
      <vt:lpstr>PowerPoint Presentation</vt:lpstr>
      <vt:lpstr>Sign &amp; Reg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How many words can you assemble?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50</cp:revision>
  <dcterms:created xsi:type="dcterms:W3CDTF">2022-05-31T09:42:07Z</dcterms:created>
  <dcterms:modified xsi:type="dcterms:W3CDTF">2026-06-04T13:44:33Z</dcterms:modified>
</cp:coreProperties>
</file>